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media/image15.jpg" ContentType="image/png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6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7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60" r:id="rId2"/>
  </p:sldMasterIdLst>
  <p:notesMasterIdLst>
    <p:notesMasterId r:id="rId40"/>
  </p:notesMasterIdLst>
  <p:handoutMasterIdLst>
    <p:handoutMasterId r:id="rId41"/>
  </p:handoutMasterIdLst>
  <p:sldIdLst>
    <p:sldId id="256" r:id="rId3"/>
    <p:sldId id="257" r:id="rId4"/>
    <p:sldId id="258" r:id="rId5"/>
    <p:sldId id="260" r:id="rId6"/>
    <p:sldId id="259" r:id="rId7"/>
    <p:sldId id="261" r:id="rId8"/>
    <p:sldId id="262" r:id="rId9"/>
    <p:sldId id="263" r:id="rId10"/>
    <p:sldId id="264" r:id="rId11"/>
    <p:sldId id="265" r:id="rId12"/>
    <p:sldId id="266" r:id="rId13"/>
    <p:sldId id="268" r:id="rId14"/>
    <p:sldId id="269" r:id="rId15"/>
    <p:sldId id="270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310" r:id="rId26"/>
    <p:sldId id="282" r:id="rId27"/>
    <p:sldId id="299" r:id="rId28"/>
    <p:sldId id="300" r:id="rId29"/>
    <p:sldId id="311" r:id="rId30"/>
    <p:sldId id="313" r:id="rId31"/>
    <p:sldId id="301" r:id="rId32"/>
    <p:sldId id="286" r:id="rId33"/>
    <p:sldId id="308" r:id="rId34"/>
    <p:sldId id="309" r:id="rId35"/>
    <p:sldId id="289" r:id="rId36"/>
    <p:sldId id="290" r:id="rId37"/>
    <p:sldId id="291" r:id="rId38"/>
    <p:sldId id="292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06443"/>
    <a:srgbClr val="B87A53"/>
    <a:srgbClr val="DB6413"/>
    <a:srgbClr val="D83528"/>
    <a:srgbClr val="BA845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60" d="100"/>
          <a:sy n="60" d="100"/>
        </p:scale>
        <p:origin x="-858" y="-4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163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viewProps" Target="viewProps.xml"/></Relationships>
</file>

<file path=ppt/diagrams/_rels/data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gif"/><Relationship Id="rId2" Type="http://schemas.openxmlformats.org/officeDocument/2006/relationships/image" Target="../media/image45.png"/><Relationship Id="rId1" Type="http://schemas.openxmlformats.org/officeDocument/2006/relationships/image" Target="../media/image44.png"/></Relationships>
</file>

<file path=ppt/diagrams/_rels/drawing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gif"/><Relationship Id="rId2" Type="http://schemas.openxmlformats.org/officeDocument/2006/relationships/image" Target="../media/image45.png"/><Relationship Id="rId1" Type="http://schemas.openxmlformats.org/officeDocument/2006/relationships/image" Target="../media/image4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C37A20B-A838-44A7-9808-6CDF43E27F8D}" type="doc">
      <dgm:prSet loTypeId="urn:microsoft.com/office/officeart/2005/8/layout/vList5" loCatId="list" qsTypeId="urn:microsoft.com/office/officeart/2005/8/quickstyle/3d4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8A9BBC8-CCDD-4B40-857C-0248CFF6C2E0}">
      <dgm:prSet phldrT="[Text]" custT="1"/>
      <dgm:spPr/>
      <dgm:t>
        <a:bodyPr/>
        <a:lstStyle/>
        <a:p>
          <a:r>
            <a:rPr lang="en-US" sz="3000" b="1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1</a:t>
          </a:r>
          <a:endParaRPr lang="en-US" sz="3000" b="1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51C00D3-5111-4125-9228-50964299F9EE}" type="parTrans" cxnId="{13EE2129-8B64-4144-A6D9-CD9FE5C2E1D1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5589FCEB-4DF3-4C20-BED4-A4E28EE0869B}" type="sibTrans" cxnId="{13EE2129-8B64-4144-A6D9-CD9FE5C2E1D1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45BEB911-945A-4F20-852F-7CC98222B89D}">
      <dgm:prSet phldrT="[Text]" custT="1"/>
      <dgm:spPr/>
      <dgm:t>
        <a:bodyPr/>
        <a:lstStyle/>
        <a:p>
          <a:r>
            <a:rPr lang="en-US" sz="25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Difficult to access application</a:t>
          </a:r>
          <a:endParaRPr lang="en-US" sz="25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00CF424-1FB3-4F13-B772-190F90371D80}" type="parTrans" cxnId="{F1F6071E-8892-40F4-A1A1-641F52AF9F09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0A110B06-2726-45A5-AE8D-60677638E854}" type="sibTrans" cxnId="{F1F6071E-8892-40F4-A1A1-641F52AF9F09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B2EA58A7-B484-4F50-B3B7-BAA4D14432A3}">
      <dgm:prSet phldrT="[Text]" custT="1"/>
      <dgm:spPr/>
      <dgm:t>
        <a:bodyPr/>
        <a:lstStyle/>
        <a:p>
          <a:r>
            <a:rPr lang="en-US" sz="3000" b="1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2</a:t>
          </a:r>
          <a:endParaRPr lang="en-US" sz="3000" b="1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3E00890-225B-4CA1-B822-0944B83ABA92}" type="parTrans" cxnId="{887B0651-D110-497D-9673-3E558F9EE31A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2FFEE87B-1A0F-4249-9080-AEA738251676}" type="sibTrans" cxnId="{887B0651-D110-497D-9673-3E558F9EE31A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E7D0D18A-2BEC-4A50-87B6-637777A43CBF}">
      <dgm:prSet phldrT="[Text]" custT="1"/>
      <dgm:spPr/>
      <dgm:t>
        <a:bodyPr/>
        <a:lstStyle/>
        <a:p>
          <a:r>
            <a:rPr lang="en-US" sz="25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Not user - friendly</a:t>
          </a:r>
          <a:endParaRPr lang="en-US" sz="25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94175B4-CD47-4077-B7E0-1BD8DF3BFC05}" type="parTrans" cxnId="{89D1DCFF-3626-4172-8B4D-B9DA51A8B164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2A8CD4CA-0154-443B-9521-79C3AC24393C}" type="sibTrans" cxnId="{89D1DCFF-3626-4172-8B4D-B9DA51A8B164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0F95E70A-06D7-41B4-A6A9-E75100B5C7B9}">
      <dgm:prSet phldrT="[Text]" custT="1"/>
      <dgm:spPr/>
      <dgm:t>
        <a:bodyPr/>
        <a:lstStyle/>
        <a:p>
          <a:r>
            <a:rPr lang="en-US" sz="3000" b="1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3</a:t>
          </a:r>
          <a:endParaRPr lang="en-US" sz="3000" b="1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25F1738-9797-42CD-B3AA-D363B3D84E29}" type="parTrans" cxnId="{25594F71-F3E4-4049-8F46-166B17388E0D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82B9AB03-008D-49A6-9AFB-7DAB0ACD3A0F}" type="sibTrans" cxnId="{25594F71-F3E4-4049-8F46-166B17388E0D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EF3B0344-41C8-458A-B1FA-7712DFC3086F}">
      <dgm:prSet phldrT="[Text]" custT="1"/>
      <dgm:spPr/>
      <dgm:t>
        <a:bodyPr/>
        <a:lstStyle/>
        <a:p>
          <a:r>
            <a:rPr lang="en-US" sz="25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No synchronization between different units </a:t>
          </a:r>
          <a:endParaRPr lang="en-US" sz="25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F7C1850-20F0-4075-AA69-C581F58788BE}" type="parTrans" cxnId="{7B334765-3301-4418-B36E-CFC9B477742F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4376B390-BC6B-4D3C-AF86-848C68B7C0BC}" type="sibTrans" cxnId="{7B334765-3301-4418-B36E-CFC9B477742F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7A1A12E3-B50A-4B6B-905A-F943F0AF3A63}" type="pres">
      <dgm:prSet presAssocID="{4C37A20B-A838-44A7-9808-6CDF43E27F8D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7F1CCF5-3E54-4902-BB09-55C2E0DECE4C}" type="pres">
      <dgm:prSet presAssocID="{98A9BBC8-CCDD-4B40-857C-0248CFF6C2E0}" presName="linNode" presStyleCnt="0"/>
      <dgm:spPr/>
    </dgm:pt>
    <dgm:pt modelId="{6B7BE942-2F80-4C7F-96B9-6D97CE11C281}" type="pres">
      <dgm:prSet presAssocID="{98A9BBC8-CCDD-4B40-857C-0248CFF6C2E0}" presName="parentText" presStyleLbl="node1" presStyleIdx="0" presStyleCnt="3" custScaleX="42825" custLinFactNeighborX="542" custLinFactNeighborY="827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B6CF995-4984-4694-A00A-DB7665E30601}" type="pres">
      <dgm:prSet presAssocID="{98A9BBC8-CCDD-4B40-857C-0248CFF6C2E0}" presName="descendantText" presStyleLbl="alignAccFollowNode1" presStyleIdx="0" presStyleCnt="3" custScaleX="10973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6DECFF4-0FD1-4A1A-8495-FEA144BA7379}" type="pres">
      <dgm:prSet presAssocID="{5589FCEB-4DF3-4C20-BED4-A4E28EE0869B}" presName="sp" presStyleCnt="0"/>
      <dgm:spPr/>
    </dgm:pt>
    <dgm:pt modelId="{F9A6AAE2-AA21-4C2F-8D0D-1F97AB23517D}" type="pres">
      <dgm:prSet presAssocID="{B2EA58A7-B484-4F50-B3B7-BAA4D14432A3}" presName="linNode" presStyleCnt="0"/>
      <dgm:spPr/>
    </dgm:pt>
    <dgm:pt modelId="{7C55AABA-58FE-45A5-B609-FFFD94426ECE}" type="pres">
      <dgm:prSet presAssocID="{B2EA58A7-B484-4F50-B3B7-BAA4D14432A3}" presName="parentText" presStyleLbl="node1" presStyleIdx="1" presStyleCnt="3" custScaleX="39091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0E2886E-269B-42B3-B987-29339924A1A1}" type="pres">
      <dgm:prSet presAssocID="{B2EA58A7-B484-4F50-B3B7-BAA4D14432A3}" presName="descendantText" presStyleLbl="alignAccFollowNode1" presStyleIdx="1" presStyleCnt="3" custScaleX="11333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9EC0770-48D4-4616-A7B8-772BF7DEB418}" type="pres">
      <dgm:prSet presAssocID="{2FFEE87B-1A0F-4249-9080-AEA738251676}" presName="sp" presStyleCnt="0"/>
      <dgm:spPr/>
    </dgm:pt>
    <dgm:pt modelId="{7435CBCA-20CD-46E1-9259-46938928A9D6}" type="pres">
      <dgm:prSet presAssocID="{0F95E70A-06D7-41B4-A6A9-E75100B5C7B9}" presName="linNode" presStyleCnt="0"/>
      <dgm:spPr/>
    </dgm:pt>
    <dgm:pt modelId="{08A650D7-B902-4141-9D38-A3E65DC30301}" type="pres">
      <dgm:prSet presAssocID="{0F95E70A-06D7-41B4-A6A9-E75100B5C7B9}" presName="parentText" presStyleLbl="node1" presStyleIdx="2" presStyleCnt="3" custScaleX="3990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7911F4B-834A-49F7-B04B-40C2B62115D9}" type="pres">
      <dgm:prSet presAssocID="{0F95E70A-06D7-41B4-A6A9-E75100B5C7B9}" presName="descendantText" presStyleLbl="alignAccFollowNode1" presStyleIdx="2" presStyleCnt="3" custScaleX="11379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3EE2129-8B64-4144-A6D9-CD9FE5C2E1D1}" srcId="{4C37A20B-A838-44A7-9808-6CDF43E27F8D}" destId="{98A9BBC8-CCDD-4B40-857C-0248CFF6C2E0}" srcOrd="0" destOrd="0" parTransId="{351C00D3-5111-4125-9228-50964299F9EE}" sibTransId="{5589FCEB-4DF3-4C20-BED4-A4E28EE0869B}"/>
    <dgm:cxn modelId="{92AD9BE9-598D-452E-8FC2-A9EBFE55D44C}" type="presOf" srcId="{E7D0D18A-2BEC-4A50-87B6-637777A43CBF}" destId="{B0E2886E-269B-42B3-B987-29339924A1A1}" srcOrd="0" destOrd="0" presId="urn:microsoft.com/office/officeart/2005/8/layout/vList5"/>
    <dgm:cxn modelId="{1F6B5C61-5301-419B-A54C-8E23F3F7D1F5}" type="presOf" srcId="{45BEB911-945A-4F20-852F-7CC98222B89D}" destId="{CB6CF995-4984-4694-A00A-DB7665E30601}" srcOrd="0" destOrd="0" presId="urn:microsoft.com/office/officeart/2005/8/layout/vList5"/>
    <dgm:cxn modelId="{02E7A49E-33D2-483F-BFB7-2946F59E757D}" type="presOf" srcId="{0F95E70A-06D7-41B4-A6A9-E75100B5C7B9}" destId="{08A650D7-B902-4141-9D38-A3E65DC30301}" srcOrd="0" destOrd="0" presId="urn:microsoft.com/office/officeart/2005/8/layout/vList5"/>
    <dgm:cxn modelId="{25594F71-F3E4-4049-8F46-166B17388E0D}" srcId="{4C37A20B-A838-44A7-9808-6CDF43E27F8D}" destId="{0F95E70A-06D7-41B4-A6A9-E75100B5C7B9}" srcOrd="2" destOrd="0" parTransId="{525F1738-9797-42CD-B3AA-D363B3D84E29}" sibTransId="{82B9AB03-008D-49A6-9AFB-7DAB0ACD3A0F}"/>
    <dgm:cxn modelId="{F1F6071E-8892-40F4-A1A1-641F52AF9F09}" srcId="{98A9BBC8-CCDD-4B40-857C-0248CFF6C2E0}" destId="{45BEB911-945A-4F20-852F-7CC98222B89D}" srcOrd="0" destOrd="0" parTransId="{E00CF424-1FB3-4F13-B772-190F90371D80}" sibTransId="{0A110B06-2726-45A5-AE8D-60677638E854}"/>
    <dgm:cxn modelId="{0A3F9DFB-46CE-4BC8-87F4-A68F286770B4}" type="presOf" srcId="{98A9BBC8-CCDD-4B40-857C-0248CFF6C2E0}" destId="{6B7BE942-2F80-4C7F-96B9-6D97CE11C281}" srcOrd="0" destOrd="0" presId="urn:microsoft.com/office/officeart/2005/8/layout/vList5"/>
    <dgm:cxn modelId="{3B6525D1-0769-4445-B91F-B0D661980F18}" type="presOf" srcId="{EF3B0344-41C8-458A-B1FA-7712DFC3086F}" destId="{07911F4B-834A-49F7-B04B-40C2B62115D9}" srcOrd="0" destOrd="0" presId="urn:microsoft.com/office/officeart/2005/8/layout/vList5"/>
    <dgm:cxn modelId="{89D1DCFF-3626-4172-8B4D-B9DA51A8B164}" srcId="{B2EA58A7-B484-4F50-B3B7-BAA4D14432A3}" destId="{E7D0D18A-2BEC-4A50-87B6-637777A43CBF}" srcOrd="0" destOrd="0" parTransId="{D94175B4-CD47-4077-B7E0-1BD8DF3BFC05}" sibTransId="{2A8CD4CA-0154-443B-9521-79C3AC24393C}"/>
    <dgm:cxn modelId="{CCFA6505-17DD-47C7-8F28-EE0BBA8E5CE4}" type="presOf" srcId="{B2EA58A7-B484-4F50-B3B7-BAA4D14432A3}" destId="{7C55AABA-58FE-45A5-B609-FFFD94426ECE}" srcOrd="0" destOrd="0" presId="urn:microsoft.com/office/officeart/2005/8/layout/vList5"/>
    <dgm:cxn modelId="{887B0651-D110-497D-9673-3E558F9EE31A}" srcId="{4C37A20B-A838-44A7-9808-6CDF43E27F8D}" destId="{B2EA58A7-B484-4F50-B3B7-BAA4D14432A3}" srcOrd="1" destOrd="0" parTransId="{A3E00890-225B-4CA1-B822-0944B83ABA92}" sibTransId="{2FFEE87B-1A0F-4249-9080-AEA738251676}"/>
    <dgm:cxn modelId="{7B334765-3301-4418-B36E-CFC9B477742F}" srcId="{0F95E70A-06D7-41B4-A6A9-E75100B5C7B9}" destId="{EF3B0344-41C8-458A-B1FA-7712DFC3086F}" srcOrd="0" destOrd="0" parTransId="{BF7C1850-20F0-4075-AA69-C581F58788BE}" sibTransId="{4376B390-BC6B-4D3C-AF86-848C68B7C0BC}"/>
    <dgm:cxn modelId="{2B7C9A9A-2FA5-4C53-A09E-DC636DD0CD3B}" type="presOf" srcId="{4C37A20B-A838-44A7-9808-6CDF43E27F8D}" destId="{7A1A12E3-B50A-4B6B-905A-F943F0AF3A63}" srcOrd="0" destOrd="0" presId="urn:microsoft.com/office/officeart/2005/8/layout/vList5"/>
    <dgm:cxn modelId="{6A571703-CCFD-4654-BE1F-9AA809F99A73}" type="presParOf" srcId="{7A1A12E3-B50A-4B6B-905A-F943F0AF3A63}" destId="{F7F1CCF5-3E54-4902-BB09-55C2E0DECE4C}" srcOrd="0" destOrd="0" presId="urn:microsoft.com/office/officeart/2005/8/layout/vList5"/>
    <dgm:cxn modelId="{68274192-35C6-4053-8D79-9919D3D53618}" type="presParOf" srcId="{F7F1CCF5-3E54-4902-BB09-55C2E0DECE4C}" destId="{6B7BE942-2F80-4C7F-96B9-6D97CE11C281}" srcOrd="0" destOrd="0" presId="urn:microsoft.com/office/officeart/2005/8/layout/vList5"/>
    <dgm:cxn modelId="{0B0C5C8E-91F2-40D2-8D2D-C4FC8C0D4A73}" type="presParOf" srcId="{F7F1CCF5-3E54-4902-BB09-55C2E0DECE4C}" destId="{CB6CF995-4984-4694-A00A-DB7665E30601}" srcOrd="1" destOrd="0" presId="urn:microsoft.com/office/officeart/2005/8/layout/vList5"/>
    <dgm:cxn modelId="{AFD9E827-969F-4F2D-9511-2CF1807216EB}" type="presParOf" srcId="{7A1A12E3-B50A-4B6B-905A-F943F0AF3A63}" destId="{86DECFF4-0FD1-4A1A-8495-FEA144BA7379}" srcOrd="1" destOrd="0" presId="urn:microsoft.com/office/officeart/2005/8/layout/vList5"/>
    <dgm:cxn modelId="{572C4811-1051-4BCE-A6C8-EA24C3574B86}" type="presParOf" srcId="{7A1A12E3-B50A-4B6B-905A-F943F0AF3A63}" destId="{F9A6AAE2-AA21-4C2F-8D0D-1F97AB23517D}" srcOrd="2" destOrd="0" presId="urn:microsoft.com/office/officeart/2005/8/layout/vList5"/>
    <dgm:cxn modelId="{1FAE2707-70E2-4F11-A0F5-CB991B4DDD65}" type="presParOf" srcId="{F9A6AAE2-AA21-4C2F-8D0D-1F97AB23517D}" destId="{7C55AABA-58FE-45A5-B609-FFFD94426ECE}" srcOrd="0" destOrd="0" presId="urn:microsoft.com/office/officeart/2005/8/layout/vList5"/>
    <dgm:cxn modelId="{0C0F924B-01C6-4598-930E-894613879EEE}" type="presParOf" srcId="{F9A6AAE2-AA21-4C2F-8D0D-1F97AB23517D}" destId="{B0E2886E-269B-42B3-B987-29339924A1A1}" srcOrd="1" destOrd="0" presId="urn:microsoft.com/office/officeart/2005/8/layout/vList5"/>
    <dgm:cxn modelId="{3B40B84D-ABF3-46CA-BB77-A4D9094B2B81}" type="presParOf" srcId="{7A1A12E3-B50A-4B6B-905A-F943F0AF3A63}" destId="{B9EC0770-48D4-4616-A7B8-772BF7DEB418}" srcOrd="3" destOrd="0" presId="urn:microsoft.com/office/officeart/2005/8/layout/vList5"/>
    <dgm:cxn modelId="{39BAE3AD-7267-49D5-BA0C-EC3EA7E68213}" type="presParOf" srcId="{7A1A12E3-B50A-4B6B-905A-F943F0AF3A63}" destId="{7435CBCA-20CD-46E1-9259-46938928A9D6}" srcOrd="4" destOrd="0" presId="urn:microsoft.com/office/officeart/2005/8/layout/vList5"/>
    <dgm:cxn modelId="{8DE7BC9B-55EA-4FEF-907C-CDD336679584}" type="presParOf" srcId="{7435CBCA-20CD-46E1-9259-46938928A9D6}" destId="{08A650D7-B902-4141-9D38-A3E65DC30301}" srcOrd="0" destOrd="0" presId="urn:microsoft.com/office/officeart/2005/8/layout/vList5"/>
    <dgm:cxn modelId="{D91703BF-3A0A-42FC-98D3-DAEAAD0FD9D8}" type="presParOf" srcId="{7435CBCA-20CD-46E1-9259-46938928A9D6}" destId="{07911F4B-834A-49F7-B04B-40C2B62115D9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50CCFE4E-7225-434B-9D92-0242CCD21A46}" type="doc">
      <dgm:prSet loTypeId="urn:microsoft.com/office/officeart/2005/8/layout/hierarchy3" loCatId="list" qsTypeId="urn:microsoft.com/office/officeart/2005/8/quickstyle/3d4" qsCatId="3D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1B9D56AD-D335-4653-95FD-B8F516DF3BBF}">
      <dgm:prSet phldrT="[Text]" custT="1"/>
      <dgm:spPr/>
      <dgm:t>
        <a:bodyPr/>
        <a:lstStyle/>
        <a:p>
          <a:pPr algn="ctr"/>
          <a:r>
            <a:rPr lang="en-US" sz="2500" dirty="0" smtClean="0">
              <a:latin typeface="Times New Roman" pitchFamily="18" charset="0"/>
              <a:cs typeface="Times New Roman" pitchFamily="18" charset="0"/>
            </a:rPr>
            <a:t>Improved working in group, presentation, communication skill</a:t>
          </a:r>
          <a:endParaRPr lang="en-US" sz="3000" dirty="0"/>
        </a:p>
      </dgm:t>
    </dgm:pt>
    <dgm:pt modelId="{2AC34025-C9AC-4652-874C-9F6DC5644FEB}" type="parTrans" cxnId="{0DF65683-BFCE-4D47-A37D-F474D49B691D}">
      <dgm:prSet/>
      <dgm:spPr/>
      <dgm:t>
        <a:bodyPr/>
        <a:lstStyle/>
        <a:p>
          <a:endParaRPr lang="en-US"/>
        </a:p>
      </dgm:t>
    </dgm:pt>
    <dgm:pt modelId="{1B4EF27E-0ECE-4BBD-B130-6163423EBCE9}" type="sibTrans" cxnId="{0DF65683-BFCE-4D47-A37D-F474D49B691D}">
      <dgm:prSet/>
      <dgm:spPr/>
      <dgm:t>
        <a:bodyPr/>
        <a:lstStyle/>
        <a:p>
          <a:endParaRPr lang="en-US"/>
        </a:p>
      </dgm:t>
    </dgm:pt>
    <dgm:pt modelId="{A8AD54F6-32E6-4371-B790-A3C195CC5CEA}">
      <dgm:prSet phldrT="[Text]" custT="1"/>
      <dgm:spPr/>
      <dgm:t>
        <a:bodyPr/>
        <a:lstStyle/>
        <a:p>
          <a:pPr algn="ctr"/>
          <a:r>
            <a:rPr lang="en-US" sz="2500" dirty="0" smtClean="0">
              <a:latin typeface="Times New Roman" pitchFamily="18" charset="0"/>
              <a:cs typeface="Times New Roman" pitchFamily="18" charset="0"/>
            </a:rPr>
            <a:t>Work well under higher pressure</a:t>
          </a:r>
        </a:p>
        <a:p>
          <a:pPr algn="ctr"/>
          <a:endParaRPr lang="en-US" sz="3000" dirty="0"/>
        </a:p>
      </dgm:t>
    </dgm:pt>
    <dgm:pt modelId="{ECB486B7-678E-4E5A-BD17-37586DDCAEF0}" type="parTrans" cxnId="{270DB214-9318-4102-9663-15B48B08FA0E}">
      <dgm:prSet/>
      <dgm:spPr/>
      <dgm:t>
        <a:bodyPr/>
        <a:lstStyle/>
        <a:p>
          <a:endParaRPr lang="en-US"/>
        </a:p>
      </dgm:t>
    </dgm:pt>
    <dgm:pt modelId="{F449475D-0B0F-4C5F-8626-8B89CE946331}" type="sibTrans" cxnId="{270DB214-9318-4102-9663-15B48B08FA0E}">
      <dgm:prSet/>
      <dgm:spPr/>
      <dgm:t>
        <a:bodyPr/>
        <a:lstStyle/>
        <a:p>
          <a:endParaRPr lang="en-US"/>
        </a:p>
      </dgm:t>
    </dgm:pt>
    <dgm:pt modelId="{7C21B4AB-5E4D-4C3F-BCC7-B0392E9986BD}">
      <dgm:prSet phldrT="[Text]" custT="1"/>
      <dgm:spPr/>
      <dgm:t>
        <a:bodyPr/>
        <a:lstStyle/>
        <a:p>
          <a:pPr algn="ctr"/>
          <a:r>
            <a:rPr lang="en-US" sz="2500" dirty="0" smtClean="0">
              <a:latin typeface="Times New Roman" pitchFamily="18" charset="0"/>
              <a:cs typeface="Times New Roman" pitchFamily="18" charset="0"/>
            </a:rPr>
            <a:t>More work experience with tools and technic like: android, </a:t>
          </a:r>
          <a:r>
            <a:rPr lang="en-US" sz="2500" dirty="0" err="1" smtClean="0">
              <a:latin typeface="Times New Roman" pitchFamily="18" charset="0"/>
              <a:cs typeface="Times New Roman" pitchFamily="18" charset="0"/>
            </a:rPr>
            <a:t>photoshop</a:t>
          </a:r>
          <a:r>
            <a:rPr lang="en-US" sz="2500" dirty="0" smtClean="0">
              <a:latin typeface="Times New Roman" pitchFamily="18" charset="0"/>
              <a:cs typeface="Times New Roman" pitchFamily="18" charset="0"/>
            </a:rPr>
            <a:t>, NFC…</a:t>
          </a:r>
          <a:endParaRPr lang="en-US" sz="2500" dirty="0">
            <a:latin typeface="Times New Roman" pitchFamily="18" charset="0"/>
            <a:cs typeface="Times New Roman" pitchFamily="18" charset="0"/>
          </a:endParaRPr>
        </a:p>
      </dgm:t>
    </dgm:pt>
    <dgm:pt modelId="{6BAB80E8-43BD-41F2-A553-D8C1E7FC3916}" type="parTrans" cxnId="{3E1392D8-181D-4AE8-AEFB-F7CED4BBB154}">
      <dgm:prSet/>
      <dgm:spPr/>
      <dgm:t>
        <a:bodyPr/>
        <a:lstStyle/>
        <a:p>
          <a:endParaRPr lang="en-US"/>
        </a:p>
      </dgm:t>
    </dgm:pt>
    <dgm:pt modelId="{A810ECCE-AA28-491F-A664-F43BE7882A9B}" type="sibTrans" cxnId="{3E1392D8-181D-4AE8-AEFB-F7CED4BBB154}">
      <dgm:prSet/>
      <dgm:spPr/>
      <dgm:t>
        <a:bodyPr/>
        <a:lstStyle/>
        <a:p>
          <a:endParaRPr lang="en-US"/>
        </a:p>
      </dgm:t>
    </dgm:pt>
    <dgm:pt modelId="{AF9451EF-D2A8-4F3D-8056-3757FE0F7898}" type="pres">
      <dgm:prSet presAssocID="{50CCFE4E-7225-434B-9D92-0242CCD21A46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3D352CD4-7AF2-4F7F-AE1F-6B1BB0A44B96}" type="pres">
      <dgm:prSet presAssocID="{1B9D56AD-D335-4653-95FD-B8F516DF3BBF}" presName="root" presStyleCnt="0"/>
      <dgm:spPr/>
    </dgm:pt>
    <dgm:pt modelId="{1B23070F-2590-4407-ABC5-25BFCDA08DE0}" type="pres">
      <dgm:prSet presAssocID="{1B9D56AD-D335-4653-95FD-B8F516DF3BBF}" presName="rootComposite" presStyleCnt="0"/>
      <dgm:spPr/>
    </dgm:pt>
    <dgm:pt modelId="{D5483D06-532B-47D0-8F8F-333E822CADDE}" type="pres">
      <dgm:prSet presAssocID="{1B9D56AD-D335-4653-95FD-B8F516DF3BBF}" presName="rootText" presStyleLbl="node1" presStyleIdx="0" presStyleCnt="3" custScaleX="127129" custScaleY="135723"/>
      <dgm:spPr/>
      <dgm:t>
        <a:bodyPr/>
        <a:lstStyle/>
        <a:p>
          <a:endParaRPr lang="en-US"/>
        </a:p>
      </dgm:t>
    </dgm:pt>
    <dgm:pt modelId="{58F6DEA5-F52E-4C3C-A25C-7F64C5E6CB50}" type="pres">
      <dgm:prSet presAssocID="{1B9D56AD-D335-4653-95FD-B8F516DF3BBF}" presName="rootConnector" presStyleLbl="node1" presStyleIdx="0" presStyleCnt="3"/>
      <dgm:spPr/>
      <dgm:t>
        <a:bodyPr/>
        <a:lstStyle/>
        <a:p>
          <a:endParaRPr lang="en-US"/>
        </a:p>
      </dgm:t>
    </dgm:pt>
    <dgm:pt modelId="{FAD6DFDD-A90E-44C4-BE16-D8A34D1F527F}" type="pres">
      <dgm:prSet presAssocID="{1B9D56AD-D335-4653-95FD-B8F516DF3BBF}" presName="childShape" presStyleCnt="0"/>
      <dgm:spPr/>
    </dgm:pt>
    <dgm:pt modelId="{AE713E29-FA93-47AB-9C97-4209572DDB7F}" type="pres">
      <dgm:prSet presAssocID="{A8AD54F6-32E6-4371-B790-A3C195CC5CEA}" presName="root" presStyleCnt="0"/>
      <dgm:spPr/>
    </dgm:pt>
    <dgm:pt modelId="{8D71AAA0-307E-4029-A7FF-7F43EBB97A81}" type="pres">
      <dgm:prSet presAssocID="{A8AD54F6-32E6-4371-B790-A3C195CC5CEA}" presName="rootComposite" presStyleCnt="0"/>
      <dgm:spPr/>
    </dgm:pt>
    <dgm:pt modelId="{2CC487D2-ACFE-4699-ABAD-4EA2CD9DA84B}" type="pres">
      <dgm:prSet presAssocID="{A8AD54F6-32E6-4371-B790-A3C195CC5CEA}" presName="rootText" presStyleLbl="node1" presStyleIdx="1" presStyleCnt="3" custScaleX="115439" custScaleY="138264"/>
      <dgm:spPr/>
      <dgm:t>
        <a:bodyPr/>
        <a:lstStyle/>
        <a:p>
          <a:endParaRPr lang="en-US"/>
        </a:p>
      </dgm:t>
    </dgm:pt>
    <dgm:pt modelId="{F060960A-3155-42B6-9D1D-C5FBC59AFE77}" type="pres">
      <dgm:prSet presAssocID="{A8AD54F6-32E6-4371-B790-A3C195CC5CEA}" presName="rootConnector" presStyleLbl="node1" presStyleIdx="1" presStyleCnt="3"/>
      <dgm:spPr/>
      <dgm:t>
        <a:bodyPr/>
        <a:lstStyle/>
        <a:p>
          <a:endParaRPr lang="en-US"/>
        </a:p>
      </dgm:t>
    </dgm:pt>
    <dgm:pt modelId="{8EBB859D-6393-44C9-9CFC-C5596DB3E11C}" type="pres">
      <dgm:prSet presAssocID="{A8AD54F6-32E6-4371-B790-A3C195CC5CEA}" presName="childShape" presStyleCnt="0"/>
      <dgm:spPr/>
    </dgm:pt>
    <dgm:pt modelId="{E2F49205-3443-4E34-93EF-FB1D4D6FE22A}" type="pres">
      <dgm:prSet presAssocID="{7C21B4AB-5E4D-4C3F-BCC7-B0392E9986BD}" presName="root" presStyleCnt="0"/>
      <dgm:spPr/>
    </dgm:pt>
    <dgm:pt modelId="{FA7E3574-7CEB-42BD-BE4D-EB78F8F4C7EE}" type="pres">
      <dgm:prSet presAssocID="{7C21B4AB-5E4D-4C3F-BCC7-B0392E9986BD}" presName="rootComposite" presStyleCnt="0"/>
      <dgm:spPr/>
    </dgm:pt>
    <dgm:pt modelId="{D9A7C9BE-5425-450A-9BAD-D760DBF852CD}" type="pres">
      <dgm:prSet presAssocID="{7C21B4AB-5E4D-4C3F-BCC7-B0392E9986BD}" presName="rootText" presStyleLbl="node1" presStyleIdx="2" presStyleCnt="3" custScaleX="136811" custScaleY="136150"/>
      <dgm:spPr/>
      <dgm:t>
        <a:bodyPr/>
        <a:lstStyle/>
        <a:p>
          <a:endParaRPr lang="en-US"/>
        </a:p>
      </dgm:t>
    </dgm:pt>
    <dgm:pt modelId="{FCAA3685-2250-4787-A9D6-4A256BA41730}" type="pres">
      <dgm:prSet presAssocID="{7C21B4AB-5E4D-4C3F-BCC7-B0392E9986BD}" presName="rootConnector" presStyleLbl="node1" presStyleIdx="2" presStyleCnt="3"/>
      <dgm:spPr/>
      <dgm:t>
        <a:bodyPr/>
        <a:lstStyle/>
        <a:p>
          <a:endParaRPr lang="en-US"/>
        </a:p>
      </dgm:t>
    </dgm:pt>
    <dgm:pt modelId="{E1791B91-680A-4E2C-8957-6F930B838161}" type="pres">
      <dgm:prSet presAssocID="{7C21B4AB-5E4D-4C3F-BCC7-B0392E9986BD}" presName="childShape" presStyleCnt="0"/>
      <dgm:spPr/>
    </dgm:pt>
  </dgm:ptLst>
  <dgm:cxnLst>
    <dgm:cxn modelId="{1A1EF2E8-ABF8-481B-B3F8-6C9D0E32B204}" type="presOf" srcId="{1B9D56AD-D335-4653-95FD-B8F516DF3BBF}" destId="{D5483D06-532B-47D0-8F8F-333E822CADDE}" srcOrd="0" destOrd="0" presId="urn:microsoft.com/office/officeart/2005/8/layout/hierarchy3"/>
    <dgm:cxn modelId="{96D4FA52-8FC7-4AF3-93AF-322E70A0789F}" type="presOf" srcId="{1B9D56AD-D335-4653-95FD-B8F516DF3BBF}" destId="{58F6DEA5-F52E-4C3C-A25C-7F64C5E6CB50}" srcOrd="1" destOrd="0" presId="urn:microsoft.com/office/officeart/2005/8/layout/hierarchy3"/>
    <dgm:cxn modelId="{270DB214-9318-4102-9663-15B48B08FA0E}" srcId="{50CCFE4E-7225-434B-9D92-0242CCD21A46}" destId="{A8AD54F6-32E6-4371-B790-A3C195CC5CEA}" srcOrd="1" destOrd="0" parTransId="{ECB486B7-678E-4E5A-BD17-37586DDCAEF0}" sibTransId="{F449475D-0B0F-4C5F-8626-8B89CE946331}"/>
    <dgm:cxn modelId="{ED1AFE78-E53D-4FB4-A22C-94BFC220D772}" type="presOf" srcId="{A8AD54F6-32E6-4371-B790-A3C195CC5CEA}" destId="{2CC487D2-ACFE-4699-ABAD-4EA2CD9DA84B}" srcOrd="0" destOrd="0" presId="urn:microsoft.com/office/officeart/2005/8/layout/hierarchy3"/>
    <dgm:cxn modelId="{A4368658-F93C-41E8-A366-F516AE78F5B7}" type="presOf" srcId="{7C21B4AB-5E4D-4C3F-BCC7-B0392E9986BD}" destId="{FCAA3685-2250-4787-A9D6-4A256BA41730}" srcOrd="1" destOrd="0" presId="urn:microsoft.com/office/officeart/2005/8/layout/hierarchy3"/>
    <dgm:cxn modelId="{3E1392D8-181D-4AE8-AEFB-F7CED4BBB154}" srcId="{50CCFE4E-7225-434B-9D92-0242CCD21A46}" destId="{7C21B4AB-5E4D-4C3F-BCC7-B0392E9986BD}" srcOrd="2" destOrd="0" parTransId="{6BAB80E8-43BD-41F2-A553-D8C1E7FC3916}" sibTransId="{A810ECCE-AA28-491F-A664-F43BE7882A9B}"/>
    <dgm:cxn modelId="{1C7A7577-6D98-46D9-99A9-790EB3467D4F}" type="presOf" srcId="{A8AD54F6-32E6-4371-B790-A3C195CC5CEA}" destId="{F060960A-3155-42B6-9D1D-C5FBC59AFE77}" srcOrd="1" destOrd="0" presId="urn:microsoft.com/office/officeart/2005/8/layout/hierarchy3"/>
    <dgm:cxn modelId="{0DF65683-BFCE-4D47-A37D-F474D49B691D}" srcId="{50CCFE4E-7225-434B-9D92-0242CCD21A46}" destId="{1B9D56AD-D335-4653-95FD-B8F516DF3BBF}" srcOrd="0" destOrd="0" parTransId="{2AC34025-C9AC-4652-874C-9F6DC5644FEB}" sibTransId="{1B4EF27E-0ECE-4BBD-B130-6163423EBCE9}"/>
    <dgm:cxn modelId="{69FDD6EE-ACE5-4B45-91EC-69C849A667F8}" type="presOf" srcId="{7C21B4AB-5E4D-4C3F-BCC7-B0392E9986BD}" destId="{D9A7C9BE-5425-450A-9BAD-D760DBF852CD}" srcOrd="0" destOrd="0" presId="urn:microsoft.com/office/officeart/2005/8/layout/hierarchy3"/>
    <dgm:cxn modelId="{D1D83EE6-09D8-4790-A1D9-96377FBB9459}" type="presOf" srcId="{50CCFE4E-7225-434B-9D92-0242CCD21A46}" destId="{AF9451EF-D2A8-4F3D-8056-3757FE0F7898}" srcOrd="0" destOrd="0" presId="urn:microsoft.com/office/officeart/2005/8/layout/hierarchy3"/>
    <dgm:cxn modelId="{EA2101FE-F4D7-4A20-8349-1B200D31BAEF}" type="presParOf" srcId="{AF9451EF-D2A8-4F3D-8056-3757FE0F7898}" destId="{3D352CD4-7AF2-4F7F-AE1F-6B1BB0A44B96}" srcOrd="0" destOrd="0" presId="urn:microsoft.com/office/officeart/2005/8/layout/hierarchy3"/>
    <dgm:cxn modelId="{98D69A32-EA3E-484A-B37F-641D27A4801A}" type="presParOf" srcId="{3D352CD4-7AF2-4F7F-AE1F-6B1BB0A44B96}" destId="{1B23070F-2590-4407-ABC5-25BFCDA08DE0}" srcOrd="0" destOrd="0" presId="urn:microsoft.com/office/officeart/2005/8/layout/hierarchy3"/>
    <dgm:cxn modelId="{EAA63733-3DFF-4905-8F6C-32E244FF49C4}" type="presParOf" srcId="{1B23070F-2590-4407-ABC5-25BFCDA08DE0}" destId="{D5483D06-532B-47D0-8F8F-333E822CADDE}" srcOrd="0" destOrd="0" presId="urn:microsoft.com/office/officeart/2005/8/layout/hierarchy3"/>
    <dgm:cxn modelId="{6EE63922-8FB2-45D2-87BD-0A7474179877}" type="presParOf" srcId="{1B23070F-2590-4407-ABC5-25BFCDA08DE0}" destId="{58F6DEA5-F52E-4C3C-A25C-7F64C5E6CB50}" srcOrd="1" destOrd="0" presId="urn:microsoft.com/office/officeart/2005/8/layout/hierarchy3"/>
    <dgm:cxn modelId="{B7D572D9-D3CA-47B5-B22D-2ECDBECE404B}" type="presParOf" srcId="{3D352CD4-7AF2-4F7F-AE1F-6B1BB0A44B96}" destId="{FAD6DFDD-A90E-44C4-BE16-D8A34D1F527F}" srcOrd="1" destOrd="0" presId="urn:microsoft.com/office/officeart/2005/8/layout/hierarchy3"/>
    <dgm:cxn modelId="{F5BEEC94-6AFC-4F29-85FD-05C38CB3F984}" type="presParOf" srcId="{AF9451EF-D2A8-4F3D-8056-3757FE0F7898}" destId="{AE713E29-FA93-47AB-9C97-4209572DDB7F}" srcOrd="1" destOrd="0" presId="urn:microsoft.com/office/officeart/2005/8/layout/hierarchy3"/>
    <dgm:cxn modelId="{5278F839-4A8E-4623-B5F0-7792B9B399ED}" type="presParOf" srcId="{AE713E29-FA93-47AB-9C97-4209572DDB7F}" destId="{8D71AAA0-307E-4029-A7FF-7F43EBB97A81}" srcOrd="0" destOrd="0" presId="urn:microsoft.com/office/officeart/2005/8/layout/hierarchy3"/>
    <dgm:cxn modelId="{FD0B39F8-7E15-4DA1-B698-FE594D43570F}" type="presParOf" srcId="{8D71AAA0-307E-4029-A7FF-7F43EBB97A81}" destId="{2CC487D2-ACFE-4699-ABAD-4EA2CD9DA84B}" srcOrd="0" destOrd="0" presId="urn:microsoft.com/office/officeart/2005/8/layout/hierarchy3"/>
    <dgm:cxn modelId="{35E21507-9581-4791-B7B8-F313A4BEB524}" type="presParOf" srcId="{8D71AAA0-307E-4029-A7FF-7F43EBB97A81}" destId="{F060960A-3155-42B6-9D1D-C5FBC59AFE77}" srcOrd="1" destOrd="0" presId="urn:microsoft.com/office/officeart/2005/8/layout/hierarchy3"/>
    <dgm:cxn modelId="{E9502820-AE59-484A-879C-E44BD91D4D6D}" type="presParOf" srcId="{AE713E29-FA93-47AB-9C97-4209572DDB7F}" destId="{8EBB859D-6393-44C9-9CFC-C5596DB3E11C}" srcOrd="1" destOrd="0" presId="urn:microsoft.com/office/officeart/2005/8/layout/hierarchy3"/>
    <dgm:cxn modelId="{2924C1F1-4B1D-46A0-AEDD-FB2AA7E7E21E}" type="presParOf" srcId="{AF9451EF-D2A8-4F3D-8056-3757FE0F7898}" destId="{E2F49205-3443-4E34-93EF-FB1D4D6FE22A}" srcOrd="2" destOrd="0" presId="urn:microsoft.com/office/officeart/2005/8/layout/hierarchy3"/>
    <dgm:cxn modelId="{25666024-4E30-4214-946D-F13CB9D6C786}" type="presParOf" srcId="{E2F49205-3443-4E34-93EF-FB1D4D6FE22A}" destId="{FA7E3574-7CEB-42BD-BE4D-EB78F8F4C7EE}" srcOrd="0" destOrd="0" presId="urn:microsoft.com/office/officeart/2005/8/layout/hierarchy3"/>
    <dgm:cxn modelId="{D805D177-E79A-49A0-BD59-0DF666E3411D}" type="presParOf" srcId="{FA7E3574-7CEB-42BD-BE4D-EB78F8F4C7EE}" destId="{D9A7C9BE-5425-450A-9BAD-D760DBF852CD}" srcOrd="0" destOrd="0" presId="urn:microsoft.com/office/officeart/2005/8/layout/hierarchy3"/>
    <dgm:cxn modelId="{3549D50F-E24E-4BAE-B9BF-C58574214E35}" type="presParOf" srcId="{FA7E3574-7CEB-42BD-BE4D-EB78F8F4C7EE}" destId="{FCAA3685-2250-4787-A9D6-4A256BA41730}" srcOrd="1" destOrd="0" presId="urn:microsoft.com/office/officeart/2005/8/layout/hierarchy3"/>
    <dgm:cxn modelId="{B4D8B676-05D4-4909-A024-8D48A403037D}" type="presParOf" srcId="{E2F49205-3443-4E34-93EF-FB1D4D6FE22A}" destId="{E1791B91-680A-4E2C-8957-6F930B838161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C37A20B-A838-44A7-9808-6CDF43E27F8D}" type="doc">
      <dgm:prSet loTypeId="urn:microsoft.com/office/officeart/2005/8/layout/vList5" loCatId="list" qsTypeId="urn:microsoft.com/office/officeart/2005/8/quickstyle/3d4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8A9BBC8-CCDD-4B40-857C-0248CFF6C2E0}">
      <dgm:prSet phldrT="[Text]" custT="1"/>
      <dgm:spPr/>
      <dgm:t>
        <a:bodyPr/>
        <a:lstStyle/>
        <a:p>
          <a:r>
            <a:rPr lang="en-US" sz="3000" b="1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1</a:t>
          </a:r>
          <a:endParaRPr lang="en-US" sz="3000" b="1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51C00D3-5111-4125-9228-50964299F9EE}" type="parTrans" cxnId="{13EE2129-8B64-4144-A6D9-CD9FE5C2E1D1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5589FCEB-4DF3-4C20-BED4-A4E28EE0869B}" type="sibTrans" cxnId="{13EE2129-8B64-4144-A6D9-CD9FE5C2E1D1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45BEB911-945A-4F20-852F-7CC98222B89D}">
      <dgm:prSet phldrT="[Text]" custT="1"/>
      <dgm:spPr/>
      <dgm:t>
        <a:bodyPr/>
        <a:lstStyle/>
        <a:p>
          <a:r>
            <a:rPr lang="en-US" sz="25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Not support Vietnamese</a:t>
          </a:r>
          <a:endParaRPr lang="en-US" sz="25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00CF424-1FB3-4F13-B772-190F90371D80}" type="parTrans" cxnId="{F1F6071E-8892-40F4-A1A1-641F52AF9F09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0A110B06-2726-45A5-AE8D-60677638E854}" type="sibTrans" cxnId="{F1F6071E-8892-40F4-A1A1-641F52AF9F09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B2EA58A7-B484-4F50-B3B7-BAA4D14432A3}">
      <dgm:prSet phldrT="[Text]" custT="1"/>
      <dgm:spPr/>
      <dgm:t>
        <a:bodyPr/>
        <a:lstStyle/>
        <a:p>
          <a:r>
            <a:rPr lang="en-US" sz="3000" b="1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2</a:t>
          </a:r>
          <a:endParaRPr lang="en-US" sz="3000" b="1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3E00890-225B-4CA1-B822-0944B83ABA92}" type="parTrans" cxnId="{887B0651-D110-497D-9673-3E558F9EE31A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2FFEE87B-1A0F-4249-9080-AEA738251676}" type="sibTrans" cxnId="{887B0651-D110-497D-9673-3E558F9EE31A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E7D0D18A-2BEC-4A50-87B6-637777A43CBF}">
      <dgm:prSet phldrT="[Text]" custT="1"/>
      <dgm:spPr/>
      <dgm:t>
        <a:bodyPr/>
        <a:lstStyle/>
        <a:p>
          <a:r>
            <a:rPr lang="en-US" sz="25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Not enough function to manage finance</a:t>
          </a:r>
          <a:endParaRPr lang="en-US" sz="25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94175B4-CD47-4077-B7E0-1BD8DF3BFC05}" type="parTrans" cxnId="{89D1DCFF-3626-4172-8B4D-B9DA51A8B164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2A8CD4CA-0154-443B-9521-79C3AC24393C}" type="sibTrans" cxnId="{89D1DCFF-3626-4172-8B4D-B9DA51A8B164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0F95E70A-06D7-41B4-A6A9-E75100B5C7B9}">
      <dgm:prSet phldrT="[Text]" custT="1"/>
      <dgm:spPr/>
      <dgm:t>
        <a:bodyPr/>
        <a:lstStyle/>
        <a:p>
          <a:r>
            <a:rPr lang="en-US" sz="3000" b="1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3</a:t>
          </a:r>
          <a:endParaRPr lang="en-US" sz="3000" b="1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25F1738-9797-42CD-B3AA-D363B3D84E29}" type="parTrans" cxnId="{25594F71-F3E4-4049-8F46-166B17388E0D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82B9AB03-008D-49A6-9AFB-7DAB0ACD3A0F}" type="sibTrans" cxnId="{25594F71-F3E4-4049-8F46-166B17388E0D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EF3B0344-41C8-458A-B1FA-7712DFC3086F}">
      <dgm:prSet phldrT="[Text]" custT="1"/>
      <dgm:spPr/>
      <dgm:t>
        <a:bodyPr/>
        <a:lstStyle/>
        <a:p>
          <a:r>
            <a:rPr lang="en-US" sz="25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Difficult to use </a:t>
          </a:r>
          <a:endParaRPr lang="en-US" sz="25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F7C1850-20F0-4075-AA69-C581F58788BE}" type="parTrans" cxnId="{7B334765-3301-4418-B36E-CFC9B477742F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4376B390-BC6B-4D3C-AF86-848C68B7C0BC}" type="sibTrans" cxnId="{7B334765-3301-4418-B36E-CFC9B477742F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7A1A12E3-B50A-4B6B-905A-F943F0AF3A63}" type="pres">
      <dgm:prSet presAssocID="{4C37A20B-A838-44A7-9808-6CDF43E27F8D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7F1CCF5-3E54-4902-BB09-55C2E0DECE4C}" type="pres">
      <dgm:prSet presAssocID="{98A9BBC8-CCDD-4B40-857C-0248CFF6C2E0}" presName="linNode" presStyleCnt="0"/>
      <dgm:spPr/>
    </dgm:pt>
    <dgm:pt modelId="{6B7BE942-2F80-4C7F-96B9-6D97CE11C281}" type="pres">
      <dgm:prSet presAssocID="{98A9BBC8-CCDD-4B40-857C-0248CFF6C2E0}" presName="parentText" presStyleLbl="node1" presStyleIdx="0" presStyleCnt="3" custScaleX="42825" custLinFactNeighborX="542" custLinFactNeighborY="827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B6CF995-4984-4694-A00A-DB7665E30601}" type="pres">
      <dgm:prSet presAssocID="{98A9BBC8-CCDD-4B40-857C-0248CFF6C2E0}" presName="descendantText" presStyleLbl="alignAccFollowNode1" presStyleIdx="0" presStyleCnt="3" custScaleX="10973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6DECFF4-0FD1-4A1A-8495-FEA144BA7379}" type="pres">
      <dgm:prSet presAssocID="{5589FCEB-4DF3-4C20-BED4-A4E28EE0869B}" presName="sp" presStyleCnt="0"/>
      <dgm:spPr/>
    </dgm:pt>
    <dgm:pt modelId="{F9A6AAE2-AA21-4C2F-8D0D-1F97AB23517D}" type="pres">
      <dgm:prSet presAssocID="{B2EA58A7-B484-4F50-B3B7-BAA4D14432A3}" presName="linNode" presStyleCnt="0"/>
      <dgm:spPr/>
    </dgm:pt>
    <dgm:pt modelId="{7C55AABA-58FE-45A5-B609-FFFD94426ECE}" type="pres">
      <dgm:prSet presAssocID="{B2EA58A7-B484-4F50-B3B7-BAA4D14432A3}" presName="parentText" presStyleLbl="node1" presStyleIdx="1" presStyleCnt="3" custScaleX="39091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0E2886E-269B-42B3-B987-29339924A1A1}" type="pres">
      <dgm:prSet presAssocID="{B2EA58A7-B484-4F50-B3B7-BAA4D14432A3}" presName="descendantText" presStyleLbl="alignAccFollowNode1" presStyleIdx="1" presStyleCnt="3" custScaleX="11333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9EC0770-48D4-4616-A7B8-772BF7DEB418}" type="pres">
      <dgm:prSet presAssocID="{2FFEE87B-1A0F-4249-9080-AEA738251676}" presName="sp" presStyleCnt="0"/>
      <dgm:spPr/>
    </dgm:pt>
    <dgm:pt modelId="{7435CBCA-20CD-46E1-9259-46938928A9D6}" type="pres">
      <dgm:prSet presAssocID="{0F95E70A-06D7-41B4-A6A9-E75100B5C7B9}" presName="linNode" presStyleCnt="0"/>
      <dgm:spPr/>
    </dgm:pt>
    <dgm:pt modelId="{08A650D7-B902-4141-9D38-A3E65DC30301}" type="pres">
      <dgm:prSet presAssocID="{0F95E70A-06D7-41B4-A6A9-E75100B5C7B9}" presName="parentText" presStyleLbl="node1" presStyleIdx="2" presStyleCnt="3" custScaleX="3990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7911F4B-834A-49F7-B04B-40C2B62115D9}" type="pres">
      <dgm:prSet presAssocID="{0F95E70A-06D7-41B4-A6A9-E75100B5C7B9}" presName="descendantText" presStyleLbl="alignAccFollowNode1" presStyleIdx="2" presStyleCnt="3" custScaleX="11379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3EE2129-8B64-4144-A6D9-CD9FE5C2E1D1}" srcId="{4C37A20B-A838-44A7-9808-6CDF43E27F8D}" destId="{98A9BBC8-CCDD-4B40-857C-0248CFF6C2E0}" srcOrd="0" destOrd="0" parTransId="{351C00D3-5111-4125-9228-50964299F9EE}" sibTransId="{5589FCEB-4DF3-4C20-BED4-A4E28EE0869B}"/>
    <dgm:cxn modelId="{EF2DEE93-46C4-4217-BE4F-2FBF86A8BAEB}" type="presOf" srcId="{E7D0D18A-2BEC-4A50-87B6-637777A43CBF}" destId="{B0E2886E-269B-42B3-B987-29339924A1A1}" srcOrd="0" destOrd="0" presId="urn:microsoft.com/office/officeart/2005/8/layout/vList5"/>
    <dgm:cxn modelId="{CD8BF2F1-DF20-4E25-B61B-3BA4F56C6549}" type="presOf" srcId="{EF3B0344-41C8-458A-B1FA-7712DFC3086F}" destId="{07911F4B-834A-49F7-B04B-40C2B62115D9}" srcOrd="0" destOrd="0" presId="urn:microsoft.com/office/officeart/2005/8/layout/vList5"/>
    <dgm:cxn modelId="{EF03A078-0070-41B0-8A6D-A9BFC47032F9}" type="presOf" srcId="{4C37A20B-A838-44A7-9808-6CDF43E27F8D}" destId="{7A1A12E3-B50A-4B6B-905A-F943F0AF3A63}" srcOrd="0" destOrd="0" presId="urn:microsoft.com/office/officeart/2005/8/layout/vList5"/>
    <dgm:cxn modelId="{4FE6C0ED-9C96-4011-B415-3AEB8BC366D0}" type="presOf" srcId="{45BEB911-945A-4F20-852F-7CC98222B89D}" destId="{CB6CF995-4984-4694-A00A-DB7665E30601}" srcOrd="0" destOrd="0" presId="urn:microsoft.com/office/officeart/2005/8/layout/vList5"/>
    <dgm:cxn modelId="{25594F71-F3E4-4049-8F46-166B17388E0D}" srcId="{4C37A20B-A838-44A7-9808-6CDF43E27F8D}" destId="{0F95E70A-06D7-41B4-A6A9-E75100B5C7B9}" srcOrd="2" destOrd="0" parTransId="{525F1738-9797-42CD-B3AA-D363B3D84E29}" sibTransId="{82B9AB03-008D-49A6-9AFB-7DAB0ACD3A0F}"/>
    <dgm:cxn modelId="{F1F6071E-8892-40F4-A1A1-641F52AF9F09}" srcId="{98A9BBC8-CCDD-4B40-857C-0248CFF6C2E0}" destId="{45BEB911-945A-4F20-852F-7CC98222B89D}" srcOrd="0" destOrd="0" parTransId="{E00CF424-1FB3-4F13-B772-190F90371D80}" sibTransId="{0A110B06-2726-45A5-AE8D-60677638E854}"/>
    <dgm:cxn modelId="{A1CF6070-34EF-4CDF-A7FA-F66809CF8B7A}" type="presOf" srcId="{B2EA58A7-B484-4F50-B3B7-BAA4D14432A3}" destId="{7C55AABA-58FE-45A5-B609-FFFD94426ECE}" srcOrd="0" destOrd="0" presId="urn:microsoft.com/office/officeart/2005/8/layout/vList5"/>
    <dgm:cxn modelId="{E74BD795-A319-4EF3-9F9F-2FEEA1B5B65B}" type="presOf" srcId="{0F95E70A-06D7-41B4-A6A9-E75100B5C7B9}" destId="{08A650D7-B902-4141-9D38-A3E65DC30301}" srcOrd="0" destOrd="0" presId="urn:microsoft.com/office/officeart/2005/8/layout/vList5"/>
    <dgm:cxn modelId="{D1A6708C-705B-4B01-BB0B-89BDDD79625F}" type="presOf" srcId="{98A9BBC8-CCDD-4B40-857C-0248CFF6C2E0}" destId="{6B7BE942-2F80-4C7F-96B9-6D97CE11C281}" srcOrd="0" destOrd="0" presId="urn:microsoft.com/office/officeart/2005/8/layout/vList5"/>
    <dgm:cxn modelId="{89D1DCFF-3626-4172-8B4D-B9DA51A8B164}" srcId="{B2EA58A7-B484-4F50-B3B7-BAA4D14432A3}" destId="{E7D0D18A-2BEC-4A50-87B6-637777A43CBF}" srcOrd="0" destOrd="0" parTransId="{D94175B4-CD47-4077-B7E0-1BD8DF3BFC05}" sibTransId="{2A8CD4CA-0154-443B-9521-79C3AC24393C}"/>
    <dgm:cxn modelId="{887B0651-D110-497D-9673-3E558F9EE31A}" srcId="{4C37A20B-A838-44A7-9808-6CDF43E27F8D}" destId="{B2EA58A7-B484-4F50-B3B7-BAA4D14432A3}" srcOrd="1" destOrd="0" parTransId="{A3E00890-225B-4CA1-B822-0944B83ABA92}" sibTransId="{2FFEE87B-1A0F-4249-9080-AEA738251676}"/>
    <dgm:cxn modelId="{7B334765-3301-4418-B36E-CFC9B477742F}" srcId="{0F95E70A-06D7-41B4-A6A9-E75100B5C7B9}" destId="{EF3B0344-41C8-458A-B1FA-7712DFC3086F}" srcOrd="0" destOrd="0" parTransId="{BF7C1850-20F0-4075-AA69-C581F58788BE}" sibTransId="{4376B390-BC6B-4D3C-AF86-848C68B7C0BC}"/>
    <dgm:cxn modelId="{ADAEF3C4-D749-43EC-9482-AD15428ABB7B}" type="presParOf" srcId="{7A1A12E3-B50A-4B6B-905A-F943F0AF3A63}" destId="{F7F1CCF5-3E54-4902-BB09-55C2E0DECE4C}" srcOrd="0" destOrd="0" presId="urn:microsoft.com/office/officeart/2005/8/layout/vList5"/>
    <dgm:cxn modelId="{1136E03C-C497-4008-BFDB-1B78BE2D5B03}" type="presParOf" srcId="{F7F1CCF5-3E54-4902-BB09-55C2E0DECE4C}" destId="{6B7BE942-2F80-4C7F-96B9-6D97CE11C281}" srcOrd="0" destOrd="0" presId="urn:microsoft.com/office/officeart/2005/8/layout/vList5"/>
    <dgm:cxn modelId="{59C0F1A7-ED41-4884-90BE-AD589693B337}" type="presParOf" srcId="{F7F1CCF5-3E54-4902-BB09-55C2E0DECE4C}" destId="{CB6CF995-4984-4694-A00A-DB7665E30601}" srcOrd="1" destOrd="0" presId="urn:microsoft.com/office/officeart/2005/8/layout/vList5"/>
    <dgm:cxn modelId="{B7618C0C-1D83-4AB1-82F7-60F9F3144F07}" type="presParOf" srcId="{7A1A12E3-B50A-4B6B-905A-F943F0AF3A63}" destId="{86DECFF4-0FD1-4A1A-8495-FEA144BA7379}" srcOrd="1" destOrd="0" presId="urn:microsoft.com/office/officeart/2005/8/layout/vList5"/>
    <dgm:cxn modelId="{6C930952-6471-408A-8BAA-B606C7B599BD}" type="presParOf" srcId="{7A1A12E3-B50A-4B6B-905A-F943F0AF3A63}" destId="{F9A6AAE2-AA21-4C2F-8D0D-1F97AB23517D}" srcOrd="2" destOrd="0" presId="urn:microsoft.com/office/officeart/2005/8/layout/vList5"/>
    <dgm:cxn modelId="{F23C2145-1650-4FE0-AA32-CEBE39D1E89A}" type="presParOf" srcId="{F9A6AAE2-AA21-4C2F-8D0D-1F97AB23517D}" destId="{7C55AABA-58FE-45A5-B609-FFFD94426ECE}" srcOrd="0" destOrd="0" presId="urn:microsoft.com/office/officeart/2005/8/layout/vList5"/>
    <dgm:cxn modelId="{C17F66CB-CF4F-4553-B388-FD73F5760F41}" type="presParOf" srcId="{F9A6AAE2-AA21-4C2F-8D0D-1F97AB23517D}" destId="{B0E2886E-269B-42B3-B987-29339924A1A1}" srcOrd="1" destOrd="0" presId="urn:microsoft.com/office/officeart/2005/8/layout/vList5"/>
    <dgm:cxn modelId="{3EBB0DD7-5B4B-4A53-AB1E-A789FBD80DB7}" type="presParOf" srcId="{7A1A12E3-B50A-4B6B-905A-F943F0AF3A63}" destId="{B9EC0770-48D4-4616-A7B8-772BF7DEB418}" srcOrd="3" destOrd="0" presId="urn:microsoft.com/office/officeart/2005/8/layout/vList5"/>
    <dgm:cxn modelId="{5F23053C-E851-4731-BEAB-F424231F60A1}" type="presParOf" srcId="{7A1A12E3-B50A-4B6B-905A-F943F0AF3A63}" destId="{7435CBCA-20CD-46E1-9259-46938928A9D6}" srcOrd="4" destOrd="0" presId="urn:microsoft.com/office/officeart/2005/8/layout/vList5"/>
    <dgm:cxn modelId="{55A328E2-0345-400F-B93A-55F2D5FDF833}" type="presParOf" srcId="{7435CBCA-20CD-46E1-9259-46938928A9D6}" destId="{08A650D7-B902-4141-9D38-A3E65DC30301}" srcOrd="0" destOrd="0" presId="urn:microsoft.com/office/officeart/2005/8/layout/vList5"/>
    <dgm:cxn modelId="{7DFD27FC-0289-4A2A-85C9-27DA0E4B8FCA}" type="presParOf" srcId="{7435CBCA-20CD-46E1-9259-46938928A9D6}" destId="{07911F4B-834A-49F7-B04B-40C2B62115D9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C37A20B-A838-44A7-9808-6CDF43E27F8D}" type="doc">
      <dgm:prSet loTypeId="urn:microsoft.com/office/officeart/2005/8/layout/vList5" loCatId="list" qsTypeId="urn:microsoft.com/office/officeart/2005/8/quickstyle/3d4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8A9BBC8-CCDD-4B40-857C-0248CFF6C2E0}">
      <dgm:prSet phldrT="[Text]" custT="1"/>
      <dgm:spPr/>
      <dgm:t>
        <a:bodyPr/>
        <a:lstStyle/>
        <a:p>
          <a:r>
            <a:rPr lang="en-US" sz="3000" b="1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1</a:t>
          </a:r>
          <a:endParaRPr lang="en-US" sz="3000" b="1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51C00D3-5111-4125-9228-50964299F9EE}" type="parTrans" cxnId="{13EE2129-8B64-4144-A6D9-CD9FE5C2E1D1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5589FCEB-4DF3-4C20-BED4-A4E28EE0869B}" type="sibTrans" cxnId="{13EE2129-8B64-4144-A6D9-CD9FE5C2E1D1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45BEB911-945A-4F20-852F-7CC98222B89D}">
      <dgm:prSet phldrT="[Text]" custT="1"/>
      <dgm:spPr/>
      <dgm:t>
        <a:bodyPr/>
        <a:lstStyle/>
        <a:p>
          <a:r>
            <a:rPr lang="en-US" sz="25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Lost data </a:t>
          </a:r>
          <a:endParaRPr lang="en-US" sz="25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00CF424-1FB3-4F13-B772-190F90371D80}" type="parTrans" cxnId="{F1F6071E-8892-40F4-A1A1-641F52AF9F09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0A110B06-2726-45A5-AE8D-60677638E854}" type="sibTrans" cxnId="{F1F6071E-8892-40F4-A1A1-641F52AF9F09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B2EA58A7-B484-4F50-B3B7-BAA4D14432A3}">
      <dgm:prSet phldrT="[Text]" custT="1"/>
      <dgm:spPr/>
      <dgm:t>
        <a:bodyPr/>
        <a:lstStyle/>
        <a:p>
          <a:r>
            <a:rPr lang="en-US" sz="3000" b="1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2</a:t>
          </a:r>
          <a:endParaRPr lang="en-US" sz="3000" b="1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3E00890-225B-4CA1-B822-0944B83ABA92}" type="parTrans" cxnId="{887B0651-D110-497D-9673-3E558F9EE31A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2FFEE87B-1A0F-4249-9080-AEA738251676}" type="sibTrans" cxnId="{887B0651-D110-497D-9673-3E558F9EE31A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E7D0D18A-2BEC-4A50-87B6-637777A43CBF}">
      <dgm:prSet phldrT="[Text]" custT="1"/>
      <dgm:spPr/>
      <dgm:t>
        <a:bodyPr/>
        <a:lstStyle/>
        <a:p>
          <a:r>
            <a:rPr lang="en-US" sz="25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Must buy to use</a:t>
          </a:r>
          <a:endParaRPr lang="en-US" sz="25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94175B4-CD47-4077-B7E0-1BD8DF3BFC05}" type="parTrans" cxnId="{89D1DCFF-3626-4172-8B4D-B9DA51A8B164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2A8CD4CA-0154-443B-9521-79C3AC24393C}" type="sibTrans" cxnId="{89D1DCFF-3626-4172-8B4D-B9DA51A8B164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0F95E70A-06D7-41B4-A6A9-E75100B5C7B9}">
      <dgm:prSet phldrT="[Text]" custT="1"/>
      <dgm:spPr/>
      <dgm:t>
        <a:bodyPr/>
        <a:lstStyle/>
        <a:p>
          <a:r>
            <a:rPr lang="en-US" sz="3000" b="1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3</a:t>
          </a:r>
          <a:endParaRPr lang="en-US" sz="3000" b="1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25F1738-9797-42CD-B3AA-D363B3D84E29}" type="parTrans" cxnId="{25594F71-F3E4-4049-8F46-166B17388E0D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82B9AB03-008D-49A6-9AFB-7DAB0ACD3A0F}" type="sibTrans" cxnId="{25594F71-F3E4-4049-8F46-166B17388E0D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EF3B0344-41C8-458A-B1FA-7712DFC3086F}">
      <dgm:prSet phldrT="[Text]" custT="1"/>
      <dgm:spPr/>
      <dgm:t>
        <a:bodyPr/>
        <a:lstStyle/>
        <a:p>
          <a:r>
            <a:rPr lang="en-US" sz="25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Very confuse </a:t>
          </a:r>
          <a:endParaRPr lang="en-US" sz="25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F7C1850-20F0-4075-AA69-C581F58788BE}" type="parTrans" cxnId="{7B334765-3301-4418-B36E-CFC9B477742F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4376B390-BC6B-4D3C-AF86-848C68B7C0BC}" type="sibTrans" cxnId="{7B334765-3301-4418-B36E-CFC9B477742F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7A1A12E3-B50A-4B6B-905A-F943F0AF3A63}" type="pres">
      <dgm:prSet presAssocID="{4C37A20B-A838-44A7-9808-6CDF43E27F8D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7F1CCF5-3E54-4902-BB09-55C2E0DECE4C}" type="pres">
      <dgm:prSet presAssocID="{98A9BBC8-CCDD-4B40-857C-0248CFF6C2E0}" presName="linNode" presStyleCnt="0"/>
      <dgm:spPr/>
    </dgm:pt>
    <dgm:pt modelId="{6B7BE942-2F80-4C7F-96B9-6D97CE11C281}" type="pres">
      <dgm:prSet presAssocID="{98A9BBC8-CCDD-4B40-857C-0248CFF6C2E0}" presName="parentText" presStyleLbl="node1" presStyleIdx="0" presStyleCnt="3" custScaleX="39256" custLinFactNeighborX="697" custLinFactNeighborY="-152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B6CF995-4984-4694-A00A-DB7665E30601}" type="pres">
      <dgm:prSet presAssocID="{98A9BBC8-CCDD-4B40-857C-0248CFF6C2E0}" presName="descendantText" presStyleLbl="alignAccFollowNode1" presStyleIdx="0" presStyleCnt="3" custScaleX="10973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6DECFF4-0FD1-4A1A-8495-FEA144BA7379}" type="pres">
      <dgm:prSet presAssocID="{5589FCEB-4DF3-4C20-BED4-A4E28EE0869B}" presName="sp" presStyleCnt="0"/>
      <dgm:spPr/>
    </dgm:pt>
    <dgm:pt modelId="{F9A6AAE2-AA21-4C2F-8D0D-1F97AB23517D}" type="pres">
      <dgm:prSet presAssocID="{B2EA58A7-B484-4F50-B3B7-BAA4D14432A3}" presName="linNode" presStyleCnt="0"/>
      <dgm:spPr/>
    </dgm:pt>
    <dgm:pt modelId="{7C55AABA-58FE-45A5-B609-FFFD94426ECE}" type="pres">
      <dgm:prSet presAssocID="{B2EA58A7-B484-4F50-B3B7-BAA4D14432A3}" presName="parentText" presStyleLbl="node1" presStyleIdx="1" presStyleCnt="3" custScaleX="39091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0E2886E-269B-42B3-B987-29339924A1A1}" type="pres">
      <dgm:prSet presAssocID="{B2EA58A7-B484-4F50-B3B7-BAA4D14432A3}" presName="descendantText" presStyleLbl="alignAccFollowNode1" presStyleIdx="1" presStyleCnt="3" custScaleX="11333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9EC0770-48D4-4616-A7B8-772BF7DEB418}" type="pres">
      <dgm:prSet presAssocID="{2FFEE87B-1A0F-4249-9080-AEA738251676}" presName="sp" presStyleCnt="0"/>
      <dgm:spPr/>
    </dgm:pt>
    <dgm:pt modelId="{7435CBCA-20CD-46E1-9259-46938928A9D6}" type="pres">
      <dgm:prSet presAssocID="{0F95E70A-06D7-41B4-A6A9-E75100B5C7B9}" presName="linNode" presStyleCnt="0"/>
      <dgm:spPr/>
    </dgm:pt>
    <dgm:pt modelId="{08A650D7-B902-4141-9D38-A3E65DC30301}" type="pres">
      <dgm:prSet presAssocID="{0F95E70A-06D7-41B4-A6A9-E75100B5C7B9}" presName="parentText" presStyleLbl="node1" presStyleIdx="2" presStyleCnt="3" custScaleX="3990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7911F4B-834A-49F7-B04B-40C2B62115D9}" type="pres">
      <dgm:prSet presAssocID="{0F95E70A-06D7-41B4-A6A9-E75100B5C7B9}" presName="descendantText" presStyleLbl="alignAccFollowNode1" presStyleIdx="2" presStyleCnt="3" custScaleX="11379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3EE2129-8B64-4144-A6D9-CD9FE5C2E1D1}" srcId="{4C37A20B-A838-44A7-9808-6CDF43E27F8D}" destId="{98A9BBC8-CCDD-4B40-857C-0248CFF6C2E0}" srcOrd="0" destOrd="0" parTransId="{351C00D3-5111-4125-9228-50964299F9EE}" sibTransId="{5589FCEB-4DF3-4C20-BED4-A4E28EE0869B}"/>
    <dgm:cxn modelId="{FD215409-82C9-49CC-9F8A-54F98A6E47E5}" type="presOf" srcId="{98A9BBC8-CCDD-4B40-857C-0248CFF6C2E0}" destId="{6B7BE942-2F80-4C7F-96B9-6D97CE11C281}" srcOrd="0" destOrd="0" presId="urn:microsoft.com/office/officeart/2005/8/layout/vList5"/>
    <dgm:cxn modelId="{69B49E15-1613-4DB3-9CE0-C9B6C7886C6E}" type="presOf" srcId="{B2EA58A7-B484-4F50-B3B7-BAA4D14432A3}" destId="{7C55AABA-58FE-45A5-B609-FFFD94426ECE}" srcOrd="0" destOrd="0" presId="urn:microsoft.com/office/officeart/2005/8/layout/vList5"/>
    <dgm:cxn modelId="{25594F71-F3E4-4049-8F46-166B17388E0D}" srcId="{4C37A20B-A838-44A7-9808-6CDF43E27F8D}" destId="{0F95E70A-06D7-41B4-A6A9-E75100B5C7B9}" srcOrd="2" destOrd="0" parTransId="{525F1738-9797-42CD-B3AA-D363B3D84E29}" sibTransId="{82B9AB03-008D-49A6-9AFB-7DAB0ACD3A0F}"/>
    <dgm:cxn modelId="{D3457370-52AF-4249-96BE-A114B62CFD00}" type="presOf" srcId="{4C37A20B-A838-44A7-9808-6CDF43E27F8D}" destId="{7A1A12E3-B50A-4B6B-905A-F943F0AF3A63}" srcOrd="0" destOrd="0" presId="urn:microsoft.com/office/officeart/2005/8/layout/vList5"/>
    <dgm:cxn modelId="{A5991A5A-5493-4AF2-9B32-E41BC950FC27}" type="presOf" srcId="{E7D0D18A-2BEC-4A50-87B6-637777A43CBF}" destId="{B0E2886E-269B-42B3-B987-29339924A1A1}" srcOrd="0" destOrd="0" presId="urn:microsoft.com/office/officeart/2005/8/layout/vList5"/>
    <dgm:cxn modelId="{F1F6071E-8892-40F4-A1A1-641F52AF9F09}" srcId="{98A9BBC8-CCDD-4B40-857C-0248CFF6C2E0}" destId="{45BEB911-945A-4F20-852F-7CC98222B89D}" srcOrd="0" destOrd="0" parTransId="{E00CF424-1FB3-4F13-B772-190F90371D80}" sibTransId="{0A110B06-2726-45A5-AE8D-60677638E854}"/>
    <dgm:cxn modelId="{D4B173FC-58C0-453F-83F8-B06542642595}" type="presOf" srcId="{EF3B0344-41C8-458A-B1FA-7712DFC3086F}" destId="{07911F4B-834A-49F7-B04B-40C2B62115D9}" srcOrd="0" destOrd="0" presId="urn:microsoft.com/office/officeart/2005/8/layout/vList5"/>
    <dgm:cxn modelId="{89D1DCFF-3626-4172-8B4D-B9DA51A8B164}" srcId="{B2EA58A7-B484-4F50-B3B7-BAA4D14432A3}" destId="{E7D0D18A-2BEC-4A50-87B6-637777A43CBF}" srcOrd="0" destOrd="0" parTransId="{D94175B4-CD47-4077-B7E0-1BD8DF3BFC05}" sibTransId="{2A8CD4CA-0154-443B-9521-79C3AC24393C}"/>
    <dgm:cxn modelId="{8789BEFE-D2E4-463D-B378-CC4B7A3E0339}" type="presOf" srcId="{0F95E70A-06D7-41B4-A6A9-E75100B5C7B9}" destId="{08A650D7-B902-4141-9D38-A3E65DC30301}" srcOrd="0" destOrd="0" presId="urn:microsoft.com/office/officeart/2005/8/layout/vList5"/>
    <dgm:cxn modelId="{887B0651-D110-497D-9673-3E558F9EE31A}" srcId="{4C37A20B-A838-44A7-9808-6CDF43E27F8D}" destId="{B2EA58A7-B484-4F50-B3B7-BAA4D14432A3}" srcOrd="1" destOrd="0" parTransId="{A3E00890-225B-4CA1-B822-0944B83ABA92}" sibTransId="{2FFEE87B-1A0F-4249-9080-AEA738251676}"/>
    <dgm:cxn modelId="{50B32198-6E76-4A87-8EE1-668D8767809D}" type="presOf" srcId="{45BEB911-945A-4F20-852F-7CC98222B89D}" destId="{CB6CF995-4984-4694-A00A-DB7665E30601}" srcOrd="0" destOrd="0" presId="urn:microsoft.com/office/officeart/2005/8/layout/vList5"/>
    <dgm:cxn modelId="{7B334765-3301-4418-B36E-CFC9B477742F}" srcId="{0F95E70A-06D7-41B4-A6A9-E75100B5C7B9}" destId="{EF3B0344-41C8-458A-B1FA-7712DFC3086F}" srcOrd="0" destOrd="0" parTransId="{BF7C1850-20F0-4075-AA69-C581F58788BE}" sibTransId="{4376B390-BC6B-4D3C-AF86-848C68B7C0BC}"/>
    <dgm:cxn modelId="{D16DF36A-8462-4160-BBA3-7829D48A08FB}" type="presParOf" srcId="{7A1A12E3-B50A-4B6B-905A-F943F0AF3A63}" destId="{F7F1CCF5-3E54-4902-BB09-55C2E0DECE4C}" srcOrd="0" destOrd="0" presId="urn:microsoft.com/office/officeart/2005/8/layout/vList5"/>
    <dgm:cxn modelId="{2B7C6F1C-59D6-4B65-AF09-81F27B4D1084}" type="presParOf" srcId="{F7F1CCF5-3E54-4902-BB09-55C2E0DECE4C}" destId="{6B7BE942-2F80-4C7F-96B9-6D97CE11C281}" srcOrd="0" destOrd="0" presId="urn:microsoft.com/office/officeart/2005/8/layout/vList5"/>
    <dgm:cxn modelId="{450CC0AD-8EB6-46EE-BEAE-3697EE6648A2}" type="presParOf" srcId="{F7F1CCF5-3E54-4902-BB09-55C2E0DECE4C}" destId="{CB6CF995-4984-4694-A00A-DB7665E30601}" srcOrd="1" destOrd="0" presId="urn:microsoft.com/office/officeart/2005/8/layout/vList5"/>
    <dgm:cxn modelId="{964DE066-E8B7-4DD8-82E5-CF5786FFE974}" type="presParOf" srcId="{7A1A12E3-B50A-4B6B-905A-F943F0AF3A63}" destId="{86DECFF4-0FD1-4A1A-8495-FEA144BA7379}" srcOrd="1" destOrd="0" presId="urn:microsoft.com/office/officeart/2005/8/layout/vList5"/>
    <dgm:cxn modelId="{68CBA8FE-87C1-489B-9832-297B9A16F92E}" type="presParOf" srcId="{7A1A12E3-B50A-4B6B-905A-F943F0AF3A63}" destId="{F9A6AAE2-AA21-4C2F-8D0D-1F97AB23517D}" srcOrd="2" destOrd="0" presId="urn:microsoft.com/office/officeart/2005/8/layout/vList5"/>
    <dgm:cxn modelId="{4A890DBE-9A55-480F-A677-96572CF14650}" type="presParOf" srcId="{F9A6AAE2-AA21-4C2F-8D0D-1F97AB23517D}" destId="{7C55AABA-58FE-45A5-B609-FFFD94426ECE}" srcOrd="0" destOrd="0" presId="urn:microsoft.com/office/officeart/2005/8/layout/vList5"/>
    <dgm:cxn modelId="{2ACB7E4A-823E-4A57-B53B-34C1D2ED937D}" type="presParOf" srcId="{F9A6AAE2-AA21-4C2F-8D0D-1F97AB23517D}" destId="{B0E2886E-269B-42B3-B987-29339924A1A1}" srcOrd="1" destOrd="0" presId="urn:microsoft.com/office/officeart/2005/8/layout/vList5"/>
    <dgm:cxn modelId="{D1F1C00A-7721-4250-A8A2-853801D3F5F1}" type="presParOf" srcId="{7A1A12E3-B50A-4B6B-905A-F943F0AF3A63}" destId="{B9EC0770-48D4-4616-A7B8-772BF7DEB418}" srcOrd="3" destOrd="0" presId="urn:microsoft.com/office/officeart/2005/8/layout/vList5"/>
    <dgm:cxn modelId="{7BAF3D3E-5AC1-47E9-8FFA-BF60D02BEB14}" type="presParOf" srcId="{7A1A12E3-B50A-4B6B-905A-F943F0AF3A63}" destId="{7435CBCA-20CD-46E1-9259-46938928A9D6}" srcOrd="4" destOrd="0" presId="urn:microsoft.com/office/officeart/2005/8/layout/vList5"/>
    <dgm:cxn modelId="{72645635-4716-4140-9CCB-76A53A3E74CA}" type="presParOf" srcId="{7435CBCA-20CD-46E1-9259-46938928A9D6}" destId="{08A650D7-B902-4141-9D38-A3E65DC30301}" srcOrd="0" destOrd="0" presId="urn:microsoft.com/office/officeart/2005/8/layout/vList5"/>
    <dgm:cxn modelId="{41C6EA73-DC85-43B1-B582-426623530928}" type="presParOf" srcId="{7435CBCA-20CD-46E1-9259-46938928A9D6}" destId="{07911F4B-834A-49F7-B04B-40C2B62115D9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975153E-7A06-4E1D-BA3C-6E9B03182129}" type="doc">
      <dgm:prSet loTypeId="urn:diagrams.loki3.com/BracketList" loCatId="list" qsTypeId="urn:microsoft.com/office/officeart/2005/8/quickstyle/3d4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C88398C-6F56-4E11-B7D8-D9BF3F50012C}">
      <dgm:prSet phldrT="[Text]" custT="1"/>
      <dgm:spPr/>
      <dgm:t>
        <a:bodyPr/>
        <a:lstStyle/>
        <a:p>
          <a:r>
            <a:rPr lang="en-US" sz="30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Interface</a:t>
          </a:r>
          <a:endParaRPr lang="en-US" sz="30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9235292E-8E0C-40CE-A7C6-330C1D8D17B9}" type="parTrans" cxnId="{61CFF7F0-26A7-46BB-A55F-7E0B8638BBBF}">
      <dgm:prSet/>
      <dgm:spPr/>
      <dgm:t>
        <a:bodyPr/>
        <a:lstStyle/>
        <a:p>
          <a:endParaRPr lang="en-US"/>
        </a:p>
      </dgm:t>
    </dgm:pt>
    <dgm:pt modelId="{401363E6-C952-441A-B7FC-BC4D67BA1D89}" type="sibTrans" cxnId="{61CFF7F0-26A7-46BB-A55F-7E0B8638BBBF}">
      <dgm:prSet/>
      <dgm:spPr/>
      <dgm:t>
        <a:bodyPr/>
        <a:lstStyle/>
        <a:p>
          <a:endParaRPr lang="en-US"/>
        </a:p>
      </dgm:t>
    </dgm:pt>
    <dgm:pt modelId="{F7DBB974-7E50-4956-A6A0-DCF2D62FE1C8}">
      <dgm:prSet phldrT="[Text]" custT="1"/>
      <dgm:spPr/>
      <dgm:t>
        <a:bodyPr/>
        <a:lstStyle/>
        <a:p>
          <a:r>
            <a:rPr lang="en-US" sz="22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User- friendly</a:t>
          </a:r>
          <a:endParaRPr lang="en-US" sz="22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B3AA45D-78BE-463D-9953-1780D7C0A034}" type="parTrans" cxnId="{55CB0E89-48A2-43B9-8C5C-AC0F0C1CEBE9}">
      <dgm:prSet/>
      <dgm:spPr/>
      <dgm:t>
        <a:bodyPr/>
        <a:lstStyle/>
        <a:p>
          <a:endParaRPr lang="en-US"/>
        </a:p>
      </dgm:t>
    </dgm:pt>
    <dgm:pt modelId="{657B153B-417D-427F-A964-72965A0DAB0C}" type="sibTrans" cxnId="{55CB0E89-48A2-43B9-8C5C-AC0F0C1CEBE9}">
      <dgm:prSet/>
      <dgm:spPr/>
      <dgm:t>
        <a:bodyPr/>
        <a:lstStyle/>
        <a:p>
          <a:endParaRPr lang="en-US"/>
        </a:p>
      </dgm:t>
    </dgm:pt>
    <dgm:pt modelId="{7802499D-B94A-4F91-9ACD-3F202725C3F1}">
      <dgm:prSet phldrT="[Text]" custT="1"/>
      <dgm:spPr/>
      <dgm:t>
        <a:bodyPr/>
        <a:lstStyle/>
        <a:p>
          <a:r>
            <a:rPr lang="en-US" sz="30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Functions</a:t>
          </a:r>
          <a:endParaRPr lang="en-US" sz="30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E8CD1C3-3700-4BE9-A5B4-388D00D6DF26}" type="parTrans" cxnId="{2B67C0E1-0707-4405-892F-65700E0490BC}">
      <dgm:prSet/>
      <dgm:spPr/>
      <dgm:t>
        <a:bodyPr/>
        <a:lstStyle/>
        <a:p>
          <a:endParaRPr lang="en-US"/>
        </a:p>
      </dgm:t>
    </dgm:pt>
    <dgm:pt modelId="{174861CF-13EF-4F1C-B733-D1FAD478639A}" type="sibTrans" cxnId="{2B67C0E1-0707-4405-892F-65700E0490BC}">
      <dgm:prSet/>
      <dgm:spPr/>
      <dgm:t>
        <a:bodyPr/>
        <a:lstStyle/>
        <a:p>
          <a:endParaRPr lang="en-US"/>
        </a:p>
      </dgm:t>
    </dgm:pt>
    <dgm:pt modelId="{DD598542-7DA2-4EA9-87FA-12DBF09D4BBD}">
      <dgm:prSet phldrT="[Text]" custT="1"/>
      <dgm:spPr/>
      <dgm:t>
        <a:bodyPr/>
        <a:lstStyle/>
        <a:p>
          <a:r>
            <a:rPr lang="en-US" sz="22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Schedule: User can create schedule follow week or month</a:t>
          </a:r>
          <a:endParaRPr lang="en-US" sz="22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87FCF65-24A3-415C-952A-BB7F5EF07A56}" type="parTrans" cxnId="{B6FF3406-0FE3-4F4F-A3E2-05E0B60DBD0E}">
      <dgm:prSet/>
      <dgm:spPr/>
      <dgm:t>
        <a:bodyPr/>
        <a:lstStyle/>
        <a:p>
          <a:endParaRPr lang="en-US"/>
        </a:p>
      </dgm:t>
    </dgm:pt>
    <dgm:pt modelId="{92D7B045-3212-4BA0-95B7-6CF0E2317ABA}" type="sibTrans" cxnId="{B6FF3406-0FE3-4F4F-A3E2-05E0B60DBD0E}">
      <dgm:prSet/>
      <dgm:spPr/>
      <dgm:t>
        <a:bodyPr/>
        <a:lstStyle/>
        <a:p>
          <a:endParaRPr lang="en-US"/>
        </a:p>
      </dgm:t>
    </dgm:pt>
    <dgm:pt modelId="{2B57AA01-9D4B-42C3-A255-A4907D92E7C5}">
      <dgm:prSet phldrT="[Text]" custT="1"/>
      <dgm:spPr/>
      <dgm:t>
        <a:bodyPr/>
        <a:lstStyle/>
        <a:p>
          <a:r>
            <a:rPr lang="en-US" sz="22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Elegant  </a:t>
          </a:r>
          <a:endParaRPr lang="en-US" sz="22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339D023-ECDF-4279-9915-A9989A24EEC8}" type="parTrans" cxnId="{5F9E7089-CF00-40C0-B066-F4A3C15EE168}">
      <dgm:prSet/>
      <dgm:spPr/>
      <dgm:t>
        <a:bodyPr/>
        <a:lstStyle/>
        <a:p>
          <a:endParaRPr lang="en-US"/>
        </a:p>
      </dgm:t>
    </dgm:pt>
    <dgm:pt modelId="{8744B92A-2A89-4108-8E6B-198A28700616}" type="sibTrans" cxnId="{5F9E7089-CF00-40C0-B066-F4A3C15EE168}">
      <dgm:prSet/>
      <dgm:spPr/>
      <dgm:t>
        <a:bodyPr/>
        <a:lstStyle/>
        <a:p>
          <a:endParaRPr lang="en-US"/>
        </a:p>
      </dgm:t>
    </dgm:pt>
    <dgm:pt modelId="{2C9D1367-4951-4678-972C-FFA2E5260828}">
      <dgm:prSet phldrT="[Text]" custT="1"/>
      <dgm:spPr/>
      <dgm:t>
        <a:bodyPr/>
        <a:lstStyle/>
        <a:p>
          <a:r>
            <a:rPr lang="en-US" sz="22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Income and Expense Management: helps user manage income and expense every month. In this function, user can input data faster by using NFC and Q code</a:t>
          </a:r>
          <a:endParaRPr lang="en-US" sz="22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1F1DE2C-9798-438F-BA1F-4F5187DBE7F8}" type="parTrans" cxnId="{D3FE31B5-6E05-405E-B07A-E1ACFAA4DAE3}">
      <dgm:prSet/>
      <dgm:spPr/>
      <dgm:t>
        <a:bodyPr/>
        <a:lstStyle/>
        <a:p>
          <a:endParaRPr lang="en-US"/>
        </a:p>
      </dgm:t>
    </dgm:pt>
    <dgm:pt modelId="{882AE53D-1E04-487F-9FDB-4D9B4D1E05BB}" type="sibTrans" cxnId="{D3FE31B5-6E05-405E-B07A-E1ACFAA4DAE3}">
      <dgm:prSet/>
      <dgm:spPr/>
      <dgm:t>
        <a:bodyPr/>
        <a:lstStyle/>
        <a:p>
          <a:endParaRPr lang="en-US"/>
        </a:p>
      </dgm:t>
    </dgm:pt>
    <dgm:pt modelId="{61D3A667-1547-4E50-94DF-E79EB926DF94}">
      <dgm:prSet phldrT="[Text]" custT="1"/>
      <dgm:spPr/>
      <dgm:t>
        <a:bodyPr/>
        <a:lstStyle/>
        <a:p>
          <a:endParaRPr lang="en-US" sz="20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3D7616C-F599-410A-B0E6-2A3D393CE633}" type="parTrans" cxnId="{BF45CDB2-9157-4073-A64D-F1DC4C7E1507}">
      <dgm:prSet/>
      <dgm:spPr/>
      <dgm:t>
        <a:bodyPr/>
        <a:lstStyle/>
        <a:p>
          <a:endParaRPr lang="en-US"/>
        </a:p>
      </dgm:t>
    </dgm:pt>
    <dgm:pt modelId="{88A98003-0D61-42DD-A300-B5BABFE7B5E4}" type="sibTrans" cxnId="{BF45CDB2-9157-4073-A64D-F1DC4C7E1507}">
      <dgm:prSet/>
      <dgm:spPr/>
      <dgm:t>
        <a:bodyPr/>
        <a:lstStyle/>
        <a:p>
          <a:endParaRPr lang="en-US"/>
        </a:p>
      </dgm:t>
    </dgm:pt>
    <dgm:pt modelId="{5F273CD6-7114-4F25-815B-7AB43D80A758}">
      <dgm:prSet phldrT="[Text]" custT="1"/>
      <dgm:spPr/>
      <dgm:t>
        <a:bodyPr/>
        <a:lstStyle/>
        <a:p>
          <a:r>
            <a:rPr lang="en-US" sz="22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Borrowing and Lending: user can input interest to calculator the debts and loans.</a:t>
          </a:r>
          <a:endParaRPr lang="en-US" sz="22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FB94497-0BEA-457C-BCFE-93C5D925AA93}" type="parTrans" cxnId="{7FC3491F-A197-414E-82C8-CAE9D11D70A3}">
      <dgm:prSet/>
      <dgm:spPr/>
      <dgm:t>
        <a:bodyPr/>
        <a:lstStyle/>
        <a:p>
          <a:endParaRPr lang="en-US"/>
        </a:p>
      </dgm:t>
    </dgm:pt>
    <dgm:pt modelId="{9628B376-26B6-4D4E-9D32-D4E76AB3D2CF}" type="sibTrans" cxnId="{7FC3491F-A197-414E-82C8-CAE9D11D70A3}">
      <dgm:prSet/>
      <dgm:spPr/>
      <dgm:t>
        <a:bodyPr/>
        <a:lstStyle/>
        <a:p>
          <a:endParaRPr lang="en-US"/>
        </a:p>
      </dgm:t>
    </dgm:pt>
    <dgm:pt modelId="{EB44B448-4D2E-4105-9AEB-28E31CB3418F}">
      <dgm:prSet phldrT="[Text]" custT="1"/>
      <dgm:spPr/>
      <dgm:t>
        <a:bodyPr/>
        <a:lstStyle/>
        <a:p>
          <a:r>
            <a:rPr lang="en-US" sz="22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Warning: reminder user when expenses exceed plan or the maturity of borrowing or lending</a:t>
          </a:r>
          <a:endParaRPr lang="en-US" sz="22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B141177-E2DF-4FF0-8428-27A0296852C7}" type="parTrans" cxnId="{E2F67781-FABD-41A9-B826-CC9553A445BE}">
      <dgm:prSet/>
      <dgm:spPr/>
      <dgm:t>
        <a:bodyPr/>
        <a:lstStyle/>
        <a:p>
          <a:endParaRPr lang="en-US"/>
        </a:p>
      </dgm:t>
    </dgm:pt>
    <dgm:pt modelId="{3183A284-E9C3-4CB2-AE65-55683FFA7C82}" type="sibTrans" cxnId="{E2F67781-FABD-41A9-B826-CC9553A445BE}">
      <dgm:prSet/>
      <dgm:spPr/>
      <dgm:t>
        <a:bodyPr/>
        <a:lstStyle/>
        <a:p>
          <a:endParaRPr lang="en-US"/>
        </a:p>
      </dgm:t>
    </dgm:pt>
    <dgm:pt modelId="{267FE90B-57D6-41A8-A97F-9D3DA7BD34B9}">
      <dgm:prSet phldrT="[Text]" custT="1"/>
      <dgm:spPr/>
      <dgm:t>
        <a:bodyPr/>
        <a:lstStyle/>
        <a:p>
          <a:r>
            <a:rPr lang="en-US" sz="22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Import &amp; Export: all users’ data will be export to excel file which user can see without application access</a:t>
          </a:r>
          <a:endParaRPr lang="en-US" sz="22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D4CDBC9-4A33-4101-885D-12A948135794}" type="parTrans" cxnId="{9444DCDC-CB22-4F8E-8387-59812633578F}">
      <dgm:prSet/>
      <dgm:spPr/>
      <dgm:t>
        <a:bodyPr/>
        <a:lstStyle/>
        <a:p>
          <a:endParaRPr lang="en-US"/>
        </a:p>
      </dgm:t>
    </dgm:pt>
    <dgm:pt modelId="{A9C36A90-F257-4042-A8E1-652B3C2EEA36}" type="sibTrans" cxnId="{9444DCDC-CB22-4F8E-8387-59812633578F}">
      <dgm:prSet/>
      <dgm:spPr/>
      <dgm:t>
        <a:bodyPr/>
        <a:lstStyle/>
        <a:p>
          <a:endParaRPr lang="en-US"/>
        </a:p>
      </dgm:t>
    </dgm:pt>
    <dgm:pt modelId="{B8D8D7C3-42BB-4965-83F3-3710B4AFE882}">
      <dgm:prSet phldrT="[Text]" custT="1"/>
      <dgm:spPr/>
      <dgm:t>
        <a:bodyPr/>
        <a:lstStyle/>
        <a:p>
          <a:r>
            <a:rPr lang="en-US" sz="22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Use Vietnamese</a:t>
          </a:r>
          <a:endParaRPr lang="en-US" sz="22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1C8B2B4-DDEA-400B-B25B-0D6EDAE6F761}" type="parTrans" cxnId="{369433CE-A448-4ED5-922A-42915201E481}">
      <dgm:prSet/>
      <dgm:spPr/>
      <dgm:t>
        <a:bodyPr/>
        <a:lstStyle/>
        <a:p>
          <a:endParaRPr lang="en-US"/>
        </a:p>
      </dgm:t>
    </dgm:pt>
    <dgm:pt modelId="{9D053CA3-3BEB-4912-B7CC-15ABAC18926F}" type="sibTrans" cxnId="{369433CE-A448-4ED5-922A-42915201E481}">
      <dgm:prSet/>
      <dgm:spPr/>
      <dgm:t>
        <a:bodyPr/>
        <a:lstStyle/>
        <a:p>
          <a:endParaRPr lang="en-US"/>
        </a:p>
      </dgm:t>
    </dgm:pt>
    <dgm:pt modelId="{10853DF6-C7DC-4A6D-8F52-367FB677AFB4}">
      <dgm:prSet phldrT="[Text]" custT="1"/>
      <dgm:spPr/>
      <dgm:t>
        <a:bodyPr/>
        <a:lstStyle/>
        <a:p>
          <a:r>
            <a:rPr lang="en-US" sz="22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Synchronize: help user storage data </a:t>
          </a:r>
          <a:endParaRPr lang="en-US" sz="22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4E072F2-9B74-4B81-BB3B-40EEF14431FD}" type="parTrans" cxnId="{8303D02D-7ADC-4BA0-BD1C-5CDC5F5D9AE6}">
      <dgm:prSet/>
      <dgm:spPr/>
      <dgm:t>
        <a:bodyPr/>
        <a:lstStyle/>
        <a:p>
          <a:endParaRPr lang="en-US"/>
        </a:p>
      </dgm:t>
    </dgm:pt>
    <dgm:pt modelId="{D2B9EC9A-B0FB-48ED-B299-BC62CB99B95C}" type="sibTrans" cxnId="{8303D02D-7ADC-4BA0-BD1C-5CDC5F5D9AE6}">
      <dgm:prSet/>
      <dgm:spPr/>
      <dgm:t>
        <a:bodyPr/>
        <a:lstStyle/>
        <a:p>
          <a:endParaRPr lang="en-US"/>
        </a:p>
      </dgm:t>
    </dgm:pt>
    <dgm:pt modelId="{DB1D32DE-261C-4A3B-ADC9-5216983F3AC5}" type="pres">
      <dgm:prSet presAssocID="{3975153E-7A06-4E1D-BA3C-6E9B03182129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8966F72-ADAF-4E65-B9A7-1343BA0D44ED}" type="pres">
      <dgm:prSet presAssocID="{9C88398C-6F56-4E11-B7D8-D9BF3F50012C}" presName="linNode" presStyleCnt="0"/>
      <dgm:spPr/>
    </dgm:pt>
    <dgm:pt modelId="{E0AEBA3B-A567-4660-8E1C-8139CA2E53D7}" type="pres">
      <dgm:prSet presAssocID="{9C88398C-6F56-4E11-B7D8-D9BF3F50012C}" presName="parTx" presStyleLbl="revTx" presStyleIdx="0" presStyleCnt="2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DC55E14-7B2B-4887-A3A0-906066BE88D1}" type="pres">
      <dgm:prSet presAssocID="{9C88398C-6F56-4E11-B7D8-D9BF3F50012C}" presName="bracket" presStyleLbl="parChTrans1D1" presStyleIdx="0" presStyleCnt="2"/>
      <dgm:spPr/>
    </dgm:pt>
    <dgm:pt modelId="{62123A20-22A4-43D7-A9C0-4C6AA58D994E}" type="pres">
      <dgm:prSet presAssocID="{9C88398C-6F56-4E11-B7D8-D9BF3F50012C}" presName="spH" presStyleCnt="0"/>
      <dgm:spPr/>
    </dgm:pt>
    <dgm:pt modelId="{235F37C9-8B69-45BA-9874-D0D1248A3AA4}" type="pres">
      <dgm:prSet presAssocID="{9C88398C-6F56-4E11-B7D8-D9BF3F50012C}" presName="desTx" presStyleLbl="node1" presStyleIdx="0" presStyleCnt="2" custScaleX="12820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DF6FBE9-A912-4218-AED0-AEDF03DF7A2C}" type="pres">
      <dgm:prSet presAssocID="{401363E6-C952-441A-B7FC-BC4D67BA1D89}" presName="spV" presStyleCnt="0"/>
      <dgm:spPr/>
    </dgm:pt>
    <dgm:pt modelId="{FA3F2A97-CF77-4B33-A2BB-41C8883CFBB7}" type="pres">
      <dgm:prSet presAssocID="{7802499D-B94A-4F91-9ACD-3F202725C3F1}" presName="linNode" presStyleCnt="0"/>
      <dgm:spPr/>
    </dgm:pt>
    <dgm:pt modelId="{AFCE4030-2BA4-42F1-B33A-B3039EF9530C}" type="pres">
      <dgm:prSet presAssocID="{7802499D-B94A-4F91-9ACD-3F202725C3F1}" presName="parTx" presStyleLbl="revTx" presStyleIdx="1" presStyleCnt="2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0E5E2FB-D853-4344-BCE7-B8FD446002CF}" type="pres">
      <dgm:prSet presAssocID="{7802499D-B94A-4F91-9ACD-3F202725C3F1}" presName="bracket" presStyleLbl="parChTrans1D1" presStyleIdx="1" presStyleCnt="2"/>
      <dgm:spPr/>
    </dgm:pt>
    <dgm:pt modelId="{2F92CA8B-2BA0-4C9A-AE9D-2142555F62A7}" type="pres">
      <dgm:prSet presAssocID="{7802499D-B94A-4F91-9ACD-3F202725C3F1}" presName="spH" presStyleCnt="0"/>
      <dgm:spPr/>
    </dgm:pt>
    <dgm:pt modelId="{3048EB21-AB4C-44A8-8A4D-9AFC8496A973}" type="pres">
      <dgm:prSet presAssocID="{7802499D-B94A-4F91-9ACD-3F202725C3F1}" presName="desTx" presStyleLbl="node1" presStyleIdx="1" presStyleCnt="2" custScaleX="12548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444DCDC-CB22-4F8E-8387-59812633578F}" srcId="{7802499D-B94A-4F91-9ACD-3F202725C3F1}" destId="{267FE90B-57D6-41A8-A97F-9D3DA7BD34B9}" srcOrd="5" destOrd="0" parTransId="{5D4CDBC9-4A33-4101-885D-12A948135794}" sibTransId="{A9C36A90-F257-4042-A8E1-652B3C2EEA36}"/>
    <dgm:cxn modelId="{D3FE31B5-6E05-405E-B07A-E1ACFAA4DAE3}" srcId="{7802499D-B94A-4F91-9ACD-3F202725C3F1}" destId="{2C9D1367-4951-4678-972C-FFA2E5260828}" srcOrd="1" destOrd="0" parTransId="{31F1DE2C-9798-438F-BA1F-4F5187DBE7F8}" sibTransId="{882AE53D-1E04-487F-9FDB-4D9B4D1E05BB}"/>
    <dgm:cxn modelId="{B4333114-D0C8-4DEA-B849-24D51F76266A}" type="presOf" srcId="{267FE90B-57D6-41A8-A97F-9D3DA7BD34B9}" destId="{3048EB21-AB4C-44A8-8A4D-9AFC8496A973}" srcOrd="0" destOrd="5" presId="urn:diagrams.loki3.com/BracketList"/>
    <dgm:cxn modelId="{B9DCCBD6-1B4A-4561-86A1-568F61C9F148}" type="presOf" srcId="{9C88398C-6F56-4E11-B7D8-D9BF3F50012C}" destId="{E0AEBA3B-A567-4660-8E1C-8139CA2E53D7}" srcOrd="0" destOrd="0" presId="urn:diagrams.loki3.com/BracketList"/>
    <dgm:cxn modelId="{8303D02D-7ADC-4BA0-BD1C-5CDC5F5D9AE6}" srcId="{7802499D-B94A-4F91-9ACD-3F202725C3F1}" destId="{10853DF6-C7DC-4A6D-8F52-367FB677AFB4}" srcOrd="4" destOrd="0" parTransId="{B4E072F2-9B74-4B81-BB3B-40EEF14431FD}" sibTransId="{D2B9EC9A-B0FB-48ED-B299-BC62CB99B95C}"/>
    <dgm:cxn modelId="{55CB0E89-48A2-43B9-8C5C-AC0F0C1CEBE9}" srcId="{9C88398C-6F56-4E11-B7D8-D9BF3F50012C}" destId="{F7DBB974-7E50-4956-A6A0-DCF2D62FE1C8}" srcOrd="0" destOrd="0" parTransId="{CB3AA45D-78BE-463D-9953-1780D7C0A034}" sibTransId="{657B153B-417D-427F-A964-72965A0DAB0C}"/>
    <dgm:cxn modelId="{64E32D50-F385-4452-9418-9C4B9F8C6E9F}" type="presOf" srcId="{61D3A667-1547-4E50-94DF-E79EB926DF94}" destId="{3048EB21-AB4C-44A8-8A4D-9AFC8496A973}" srcOrd="0" destOrd="6" presId="urn:diagrams.loki3.com/BracketList"/>
    <dgm:cxn modelId="{5F9E7089-CF00-40C0-B066-F4A3C15EE168}" srcId="{9C88398C-6F56-4E11-B7D8-D9BF3F50012C}" destId="{2B57AA01-9D4B-42C3-A255-A4907D92E7C5}" srcOrd="1" destOrd="0" parTransId="{3339D023-ECDF-4279-9915-A9989A24EEC8}" sibTransId="{8744B92A-2A89-4108-8E6B-198A28700616}"/>
    <dgm:cxn modelId="{8FC02F60-525E-4042-B486-EE59FEFC755E}" type="presOf" srcId="{2B57AA01-9D4B-42C3-A255-A4907D92E7C5}" destId="{235F37C9-8B69-45BA-9874-D0D1248A3AA4}" srcOrd="0" destOrd="1" presId="urn:diagrams.loki3.com/BracketList"/>
    <dgm:cxn modelId="{7FC3491F-A197-414E-82C8-CAE9D11D70A3}" srcId="{7802499D-B94A-4F91-9ACD-3F202725C3F1}" destId="{5F273CD6-7114-4F25-815B-7AB43D80A758}" srcOrd="2" destOrd="0" parTransId="{EFB94497-0BEA-457C-BCFE-93C5D925AA93}" sibTransId="{9628B376-26B6-4D4E-9D32-D4E76AB3D2CF}"/>
    <dgm:cxn modelId="{B28B916A-BF53-44E4-939F-B42B678FF1B9}" type="presOf" srcId="{DD598542-7DA2-4EA9-87FA-12DBF09D4BBD}" destId="{3048EB21-AB4C-44A8-8A4D-9AFC8496A973}" srcOrd="0" destOrd="0" presId="urn:diagrams.loki3.com/BracketList"/>
    <dgm:cxn modelId="{8E120714-0D90-4A12-9CC8-43D0C64582D5}" type="presOf" srcId="{F7DBB974-7E50-4956-A6A0-DCF2D62FE1C8}" destId="{235F37C9-8B69-45BA-9874-D0D1248A3AA4}" srcOrd="0" destOrd="0" presId="urn:diagrams.loki3.com/BracketList"/>
    <dgm:cxn modelId="{724C4397-6382-49A6-9EBE-FE7DF3947EE3}" type="presOf" srcId="{10853DF6-C7DC-4A6D-8F52-367FB677AFB4}" destId="{3048EB21-AB4C-44A8-8A4D-9AFC8496A973}" srcOrd="0" destOrd="4" presId="urn:diagrams.loki3.com/BracketList"/>
    <dgm:cxn modelId="{2B67C0E1-0707-4405-892F-65700E0490BC}" srcId="{3975153E-7A06-4E1D-BA3C-6E9B03182129}" destId="{7802499D-B94A-4F91-9ACD-3F202725C3F1}" srcOrd="1" destOrd="0" parTransId="{CE8CD1C3-3700-4BE9-A5B4-388D00D6DF26}" sibTransId="{174861CF-13EF-4F1C-B733-D1FAD478639A}"/>
    <dgm:cxn modelId="{66EC370D-557C-44B9-9EA8-B61FA119AA61}" type="presOf" srcId="{5F273CD6-7114-4F25-815B-7AB43D80A758}" destId="{3048EB21-AB4C-44A8-8A4D-9AFC8496A973}" srcOrd="0" destOrd="2" presId="urn:diagrams.loki3.com/BracketList"/>
    <dgm:cxn modelId="{E2F67781-FABD-41A9-B826-CC9553A445BE}" srcId="{7802499D-B94A-4F91-9ACD-3F202725C3F1}" destId="{EB44B448-4D2E-4105-9AEB-28E31CB3418F}" srcOrd="3" destOrd="0" parTransId="{8B141177-E2DF-4FF0-8428-27A0296852C7}" sibTransId="{3183A284-E9C3-4CB2-AE65-55683FFA7C82}"/>
    <dgm:cxn modelId="{B6FF3406-0FE3-4F4F-A3E2-05E0B60DBD0E}" srcId="{7802499D-B94A-4F91-9ACD-3F202725C3F1}" destId="{DD598542-7DA2-4EA9-87FA-12DBF09D4BBD}" srcOrd="0" destOrd="0" parTransId="{B87FCF65-24A3-415C-952A-BB7F5EF07A56}" sibTransId="{92D7B045-3212-4BA0-95B7-6CF0E2317ABA}"/>
    <dgm:cxn modelId="{369433CE-A448-4ED5-922A-42915201E481}" srcId="{9C88398C-6F56-4E11-B7D8-D9BF3F50012C}" destId="{B8D8D7C3-42BB-4965-83F3-3710B4AFE882}" srcOrd="2" destOrd="0" parTransId="{71C8B2B4-DDEA-400B-B25B-0D6EDAE6F761}" sibTransId="{9D053CA3-3BEB-4912-B7CC-15ABAC18926F}"/>
    <dgm:cxn modelId="{C8531CF1-6DB3-4714-90DA-9EDC60B58E89}" type="presOf" srcId="{B8D8D7C3-42BB-4965-83F3-3710B4AFE882}" destId="{235F37C9-8B69-45BA-9874-D0D1248A3AA4}" srcOrd="0" destOrd="2" presId="urn:diagrams.loki3.com/BracketList"/>
    <dgm:cxn modelId="{61CFF7F0-26A7-46BB-A55F-7E0B8638BBBF}" srcId="{3975153E-7A06-4E1D-BA3C-6E9B03182129}" destId="{9C88398C-6F56-4E11-B7D8-D9BF3F50012C}" srcOrd="0" destOrd="0" parTransId="{9235292E-8E0C-40CE-A7C6-330C1D8D17B9}" sibTransId="{401363E6-C952-441A-B7FC-BC4D67BA1D89}"/>
    <dgm:cxn modelId="{D0D61F33-26B9-4551-AFB4-B156857B72AD}" type="presOf" srcId="{3975153E-7A06-4E1D-BA3C-6E9B03182129}" destId="{DB1D32DE-261C-4A3B-ADC9-5216983F3AC5}" srcOrd="0" destOrd="0" presId="urn:diagrams.loki3.com/BracketList"/>
    <dgm:cxn modelId="{93F5A0BA-D50B-46E1-83BD-3466FEA29151}" type="presOf" srcId="{7802499D-B94A-4F91-9ACD-3F202725C3F1}" destId="{AFCE4030-2BA4-42F1-B33A-B3039EF9530C}" srcOrd="0" destOrd="0" presId="urn:diagrams.loki3.com/BracketList"/>
    <dgm:cxn modelId="{BF45CDB2-9157-4073-A64D-F1DC4C7E1507}" srcId="{7802499D-B94A-4F91-9ACD-3F202725C3F1}" destId="{61D3A667-1547-4E50-94DF-E79EB926DF94}" srcOrd="6" destOrd="0" parTransId="{13D7616C-F599-410A-B0E6-2A3D393CE633}" sibTransId="{88A98003-0D61-42DD-A300-B5BABFE7B5E4}"/>
    <dgm:cxn modelId="{21A27F91-04FD-4FCA-B61D-4AD469949951}" type="presOf" srcId="{EB44B448-4D2E-4105-9AEB-28E31CB3418F}" destId="{3048EB21-AB4C-44A8-8A4D-9AFC8496A973}" srcOrd="0" destOrd="3" presId="urn:diagrams.loki3.com/BracketList"/>
    <dgm:cxn modelId="{289DF3B2-92F4-4928-929A-DC25BE151004}" type="presOf" srcId="{2C9D1367-4951-4678-972C-FFA2E5260828}" destId="{3048EB21-AB4C-44A8-8A4D-9AFC8496A973}" srcOrd="0" destOrd="1" presId="urn:diagrams.loki3.com/BracketList"/>
    <dgm:cxn modelId="{333342BF-9B76-4427-AC13-11BB7850D97F}" type="presParOf" srcId="{DB1D32DE-261C-4A3B-ADC9-5216983F3AC5}" destId="{A8966F72-ADAF-4E65-B9A7-1343BA0D44ED}" srcOrd="0" destOrd="0" presId="urn:diagrams.loki3.com/BracketList"/>
    <dgm:cxn modelId="{397BF42D-DBDE-40E2-A3B9-DC1E4111F1CE}" type="presParOf" srcId="{A8966F72-ADAF-4E65-B9A7-1343BA0D44ED}" destId="{E0AEBA3B-A567-4660-8E1C-8139CA2E53D7}" srcOrd="0" destOrd="0" presId="urn:diagrams.loki3.com/BracketList"/>
    <dgm:cxn modelId="{5565065C-B605-41AD-AF41-3119CD9E7EBF}" type="presParOf" srcId="{A8966F72-ADAF-4E65-B9A7-1343BA0D44ED}" destId="{2DC55E14-7B2B-4887-A3A0-906066BE88D1}" srcOrd="1" destOrd="0" presId="urn:diagrams.loki3.com/BracketList"/>
    <dgm:cxn modelId="{9CF01A9C-5D7C-4773-BADF-BE825773D498}" type="presParOf" srcId="{A8966F72-ADAF-4E65-B9A7-1343BA0D44ED}" destId="{62123A20-22A4-43D7-A9C0-4C6AA58D994E}" srcOrd="2" destOrd="0" presId="urn:diagrams.loki3.com/BracketList"/>
    <dgm:cxn modelId="{3F336473-C238-49D1-A65D-06A9B546E0C4}" type="presParOf" srcId="{A8966F72-ADAF-4E65-B9A7-1343BA0D44ED}" destId="{235F37C9-8B69-45BA-9874-D0D1248A3AA4}" srcOrd="3" destOrd="0" presId="urn:diagrams.loki3.com/BracketList"/>
    <dgm:cxn modelId="{ADC7C588-5C38-4E83-AC23-BA86CE5F1AA5}" type="presParOf" srcId="{DB1D32DE-261C-4A3B-ADC9-5216983F3AC5}" destId="{9DF6FBE9-A912-4218-AED0-AEDF03DF7A2C}" srcOrd="1" destOrd="0" presId="urn:diagrams.loki3.com/BracketList"/>
    <dgm:cxn modelId="{3D3723D8-810C-46A2-B422-1BBAAF4272BE}" type="presParOf" srcId="{DB1D32DE-261C-4A3B-ADC9-5216983F3AC5}" destId="{FA3F2A97-CF77-4B33-A2BB-41C8883CFBB7}" srcOrd="2" destOrd="0" presId="urn:diagrams.loki3.com/BracketList"/>
    <dgm:cxn modelId="{5812633D-AE0D-4A3D-A07E-ABD4BAE8DAC5}" type="presParOf" srcId="{FA3F2A97-CF77-4B33-A2BB-41C8883CFBB7}" destId="{AFCE4030-2BA4-42F1-B33A-B3039EF9530C}" srcOrd="0" destOrd="0" presId="urn:diagrams.loki3.com/BracketList"/>
    <dgm:cxn modelId="{DA8BE7F8-C7EC-4CE7-8F51-5D2E55E5F678}" type="presParOf" srcId="{FA3F2A97-CF77-4B33-A2BB-41C8883CFBB7}" destId="{50E5E2FB-D853-4344-BCE7-B8FD446002CF}" srcOrd="1" destOrd="0" presId="urn:diagrams.loki3.com/BracketList"/>
    <dgm:cxn modelId="{0283F41A-1556-4855-B6DE-0CC926E49AF2}" type="presParOf" srcId="{FA3F2A97-CF77-4B33-A2BB-41C8883CFBB7}" destId="{2F92CA8B-2BA0-4C9A-AE9D-2142555F62A7}" srcOrd="2" destOrd="0" presId="urn:diagrams.loki3.com/BracketList"/>
    <dgm:cxn modelId="{069F3DF2-C18F-4F82-B107-C4F8E0F725BC}" type="presParOf" srcId="{FA3F2A97-CF77-4B33-A2BB-41C8883CFBB7}" destId="{3048EB21-AB4C-44A8-8A4D-9AFC8496A973}" srcOrd="3" destOrd="0" presId="urn:diagrams.loki3.com/BracketList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AC79493-D067-4D1B-B3C7-191299BA611E}" type="doc">
      <dgm:prSet loTypeId="urn:microsoft.com/office/officeart/2005/8/layout/vList2" loCatId="list" qsTypeId="urn:microsoft.com/office/officeart/2005/8/quickstyle/3d4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5780E50-B9AE-4795-9D37-FD3A9930D174}">
      <dgm:prSet phldrT="[Text]" custT="1"/>
      <dgm:spPr/>
      <dgm:t>
        <a:bodyPr/>
        <a:lstStyle/>
        <a:p>
          <a:pPr algn="l"/>
          <a:r>
            <a:rPr lang="en-US" sz="30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Development Hardware</a:t>
          </a:r>
          <a:endParaRPr lang="en-US" sz="30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A8D6538-35F8-44F2-9508-1BA3C67EF034}" type="parTrans" cxnId="{E5AEC7D5-FF5F-4951-A14A-902A05B8CA22}">
      <dgm:prSet/>
      <dgm:spPr/>
      <dgm:t>
        <a:bodyPr/>
        <a:lstStyle/>
        <a:p>
          <a:endParaRPr lang="en-US"/>
        </a:p>
      </dgm:t>
    </dgm:pt>
    <dgm:pt modelId="{1AFB1B83-B82D-4637-ABD3-D16CD2397A10}" type="sibTrans" cxnId="{E5AEC7D5-FF5F-4951-A14A-902A05B8CA22}">
      <dgm:prSet/>
      <dgm:spPr/>
      <dgm:t>
        <a:bodyPr/>
        <a:lstStyle/>
        <a:p>
          <a:endParaRPr lang="en-US"/>
        </a:p>
      </dgm:t>
    </dgm:pt>
    <dgm:pt modelId="{028A39EF-3018-4131-8E01-4F9599F392A5}">
      <dgm:prSet phldrT="[Text]" custT="1"/>
      <dgm:spPr/>
      <dgm:t>
        <a:bodyPr/>
        <a:lstStyle/>
        <a:p>
          <a:r>
            <a:rPr lang="en-US" sz="25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3 Gb of RAM</a:t>
          </a:r>
          <a:endParaRPr lang="en-US" sz="25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DB5804A-4595-4BCD-9339-2251573EEB7E}" type="parTrans" cxnId="{7626258B-4C65-4CEB-828F-0B9CC41CE67B}">
      <dgm:prSet/>
      <dgm:spPr/>
      <dgm:t>
        <a:bodyPr/>
        <a:lstStyle/>
        <a:p>
          <a:endParaRPr lang="en-US"/>
        </a:p>
      </dgm:t>
    </dgm:pt>
    <dgm:pt modelId="{53913FB8-76ED-4848-8B36-A7A07F94AB81}" type="sibTrans" cxnId="{7626258B-4C65-4CEB-828F-0B9CC41CE67B}">
      <dgm:prSet/>
      <dgm:spPr/>
      <dgm:t>
        <a:bodyPr/>
        <a:lstStyle/>
        <a:p>
          <a:endParaRPr lang="en-US"/>
        </a:p>
      </dgm:t>
    </dgm:pt>
    <dgm:pt modelId="{CFC5161F-CCF1-4B04-8FA5-C9DE60A50752}">
      <dgm:prSet phldrT="[Text]" custT="1"/>
      <dgm:spPr/>
      <dgm:t>
        <a:bodyPr/>
        <a:lstStyle/>
        <a:p>
          <a:r>
            <a:rPr lang="en-US" sz="30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Server Hardware</a:t>
          </a:r>
          <a:endParaRPr lang="en-US" sz="30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DC1E7B8-9BF4-463E-A6D9-18546B325778}" type="parTrans" cxnId="{E5B582E9-961D-47AF-B784-DDCCA4539DEA}">
      <dgm:prSet/>
      <dgm:spPr/>
      <dgm:t>
        <a:bodyPr/>
        <a:lstStyle/>
        <a:p>
          <a:endParaRPr lang="en-US"/>
        </a:p>
      </dgm:t>
    </dgm:pt>
    <dgm:pt modelId="{78622DD1-DB82-42DC-90E4-DDA72463BCFB}" type="sibTrans" cxnId="{E5B582E9-961D-47AF-B784-DDCCA4539DEA}">
      <dgm:prSet/>
      <dgm:spPr/>
      <dgm:t>
        <a:bodyPr/>
        <a:lstStyle/>
        <a:p>
          <a:endParaRPr lang="en-US"/>
        </a:p>
      </dgm:t>
    </dgm:pt>
    <dgm:pt modelId="{C84B856A-64D9-45C2-8BBA-CA8E28F8030A}">
      <dgm:prSet phldrT="[Text]" custT="1"/>
      <dgm:spPr/>
      <dgm:t>
        <a:bodyPr/>
        <a:lstStyle/>
        <a:p>
          <a:endParaRPr lang="en-US" sz="2500" dirty="0"/>
        </a:p>
      </dgm:t>
    </dgm:pt>
    <dgm:pt modelId="{4E051640-ACCD-46AB-8155-598E3DF0E7EB}" type="parTrans" cxnId="{A5B95731-1046-4EB5-B1CD-BDEEB04AC722}">
      <dgm:prSet/>
      <dgm:spPr/>
      <dgm:t>
        <a:bodyPr/>
        <a:lstStyle/>
        <a:p>
          <a:endParaRPr lang="en-US"/>
        </a:p>
      </dgm:t>
    </dgm:pt>
    <dgm:pt modelId="{4E44D3D7-242A-41FE-98B5-5448BB65592B}" type="sibTrans" cxnId="{A5B95731-1046-4EB5-B1CD-BDEEB04AC722}">
      <dgm:prSet/>
      <dgm:spPr/>
      <dgm:t>
        <a:bodyPr/>
        <a:lstStyle/>
        <a:p>
          <a:endParaRPr lang="en-US"/>
        </a:p>
      </dgm:t>
    </dgm:pt>
    <dgm:pt modelId="{E832CA05-0C66-4541-AF6E-025ABCD953F3}">
      <dgm:prSet custT="1"/>
      <dgm:spPr/>
      <dgm:t>
        <a:bodyPr/>
        <a:lstStyle/>
        <a:p>
          <a:r>
            <a:rPr lang="en-US" sz="25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Core i4 Duo 2.0 </a:t>
          </a:r>
          <a:r>
            <a:rPr lang="en-US" sz="2500" dirty="0" err="1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Ghz</a:t>
          </a:r>
          <a:endParaRPr lang="en-US" sz="25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7286439-C53B-4E6C-8BDC-0C014AC3951E}" type="sibTrans" cxnId="{FB2D714F-1653-4F6E-AB9C-06A50EC97FEA}">
      <dgm:prSet/>
      <dgm:spPr/>
      <dgm:t>
        <a:bodyPr/>
        <a:lstStyle/>
        <a:p>
          <a:endParaRPr lang="en-US"/>
        </a:p>
      </dgm:t>
    </dgm:pt>
    <dgm:pt modelId="{8A3C47B8-ABC8-45EC-B73A-9D4485F2CFC4}" type="parTrans" cxnId="{FB2D714F-1653-4F6E-AB9C-06A50EC97FEA}">
      <dgm:prSet/>
      <dgm:spPr/>
      <dgm:t>
        <a:bodyPr/>
        <a:lstStyle/>
        <a:p>
          <a:endParaRPr lang="en-US"/>
        </a:p>
      </dgm:t>
    </dgm:pt>
    <dgm:pt modelId="{0CF0AC26-6AD1-4A72-8ED6-9EF33984BE29}">
      <dgm:prSet custT="1"/>
      <dgm:spPr/>
      <dgm:t>
        <a:bodyPr/>
        <a:lstStyle/>
        <a:p>
          <a:r>
            <a:rPr lang="en-US" sz="25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300Gb of hard disk</a:t>
          </a:r>
        </a:p>
      </dgm:t>
    </dgm:pt>
    <dgm:pt modelId="{E9CC9828-8A08-4204-98E5-C99DF99164D9}" type="sibTrans" cxnId="{9FE8E1EF-2835-4341-84C7-887D24A08123}">
      <dgm:prSet/>
      <dgm:spPr/>
      <dgm:t>
        <a:bodyPr/>
        <a:lstStyle/>
        <a:p>
          <a:endParaRPr lang="en-US"/>
        </a:p>
      </dgm:t>
    </dgm:pt>
    <dgm:pt modelId="{EF7AECDD-44E3-4DB1-BEA1-59288E62CB35}" type="parTrans" cxnId="{9FE8E1EF-2835-4341-84C7-887D24A08123}">
      <dgm:prSet/>
      <dgm:spPr/>
      <dgm:t>
        <a:bodyPr/>
        <a:lstStyle/>
        <a:p>
          <a:endParaRPr lang="en-US"/>
        </a:p>
      </dgm:t>
    </dgm:pt>
    <dgm:pt modelId="{82BF18CF-D88F-4BE4-AFF7-BFA6C3D0785C}" type="pres">
      <dgm:prSet presAssocID="{3AC79493-D067-4D1B-B3C7-191299BA611E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7C4D231-C39E-4F61-B3C5-5934114A072D}" type="pres">
      <dgm:prSet presAssocID="{95780E50-B9AE-4795-9D37-FD3A9930D174}" presName="parentText" presStyleLbl="node1" presStyleIdx="0" presStyleCnt="2" custScaleX="54869" custScaleY="67629" custLinFactNeighborX="-7791" custLinFactNeighborY="-526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575EAD9-4CA8-4F72-AF86-2C7BE2B0312F}" type="pres">
      <dgm:prSet presAssocID="{95780E50-B9AE-4795-9D37-FD3A9930D174}" presName="childText" presStyleLbl="revTx" presStyleIdx="0" presStyleCnt="2" custScaleX="88158" custLinFactNeighborX="8947" custLinFactNeighborY="-208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F3686F3-A117-402E-9595-8A573C3ECCAA}" type="pres">
      <dgm:prSet presAssocID="{CFC5161F-CCF1-4B04-8FA5-C9DE60A50752}" presName="parentText" presStyleLbl="node1" presStyleIdx="1" presStyleCnt="2" custScaleX="53603" custScaleY="70826" custLinFactNeighborX="18052" custLinFactNeighborY="-118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4EB7507-96E2-470D-8A2C-15048DC1B07A}" type="pres">
      <dgm:prSet presAssocID="{CFC5161F-CCF1-4B04-8FA5-C9DE60A50752}" presName="childText" presStyleLbl="revTx" presStyleIdx="1" presStyleCnt="2" custScaleX="56928" custLinFactNeighborX="40380" custLinFactNeighborY="1565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1BC51BA-8736-47CF-87EE-1388DDEE70D0}" type="presOf" srcId="{3AC79493-D067-4D1B-B3C7-191299BA611E}" destId="{82BF18CF-D88F-4BE4-AFF7-BFA6C3D0785C}" srcOrd="0" destOrd="0" presId="urn:microsoft.com/office/officeart/2005/8/layout/vList2"/>
    <dgm:cxn modelId="{FB2D714F-1653-4F6E-AB9C-06A50EC97FEA}" srcId="{95780E50-B9AE-4795-9D37-FD3A9930D174}" destId="{E832CA05-0C66-4541-AF6E-025ABCD953F3}" srcOrd="2" destOrd="0" parTransId="{8A3C47B8-ABC8-45EC-B73A-9D4485F2CFC4}" sibTransId="{87286439-C53B-4E6C-8BDC-0C014AC3951E}"/>
    <dgm:cxn modelId="{9FE8E1EF-2835-4341-84C7-887D24A08123}" srcId="{95780E50-B9AE-4795-9D37-FD3A9930D174}" destId="{0CF0AC26-6AD1-4A72-8ED6-9EF33984BE29}" srcOrd="1" destOrd="0" parTransId="{EF7AECDD-44E3-4DB1-BEA1-59288E62CB35}" sibTransId="{E9CC9828-8A08-4204-98E5-C99DF99164D9}"/>
    <dgm:cxn modelId="{7626258B-4C65-4CEB-828F-0B9CC41CE67B}" srcId="{95780E50-B9AE-4795-9D37-FD3A9930D174}" destId="{028A39EF-3018-4131-8E01-4F9599F392A5}" srcOrd="0" destOrd="0" parTransId="{DDB5804A-4595-4BCD-9339-2251573EEB7E}" sibTransId="{53913FB8-76ED-4848-8B36-A7A07F94AB81}"/>
    <dgm:cxn modelId="{E5AEC7D5-FF5F-4951-A14A-902A05B8CA22}" srcId="{3AC79493-D067-4D1B-B3C7-191299BA611E}" destId="{95780E50-B9AE-4795-9D37-FD3A9930D174}" srcOrd="0" destOrd="0" parTransId="{5A8D6538-35F8-44F2-9508-1BA3C67EF034}" sibTransId="{1AFB1B83-B82D-4637-ABD3-D16CD2397A10}"/>
    <dgm:cxn modelId="{02FDD48D-B5BF-4228-86A1-824D4187173C}" type="presOf" srcId="{CFC5161F-CCF1-4B04-8FA5-C9DE60A50752}" destId="{1F3686F3-A117-402E-9595-8A573C3ECCAA}" srcOrd="0" destOrd="0" presId="urn:microsoft.com/office/officeart/2005/8/layout/vList2"/>
    <dgm:cxn modelId="{E5B582E9-961D-47AF-B784-DDCCA4539DEA}" srcId="{3AC79493-D067-4D1B-B3C7-191299BA611E}" destId="{CFC5161F-CCF1-4B04-8FA5-C9DE60A50752}" srcOrd="1" destOrd="0" parTransId="{8DC1E7B8-9BF4-463E-A6D9-18546B325778}" sibTransId="{78622DD1-DB82-42DC-90E4-DDA72463BCFB}"/>
    <dgm:cxn modelId="{A5B95731-1046-4EB5-B1CD-BDEEB04AC722}" srcId="{CFC5161F-CCF1-4B04-8FA5-C9DE60A50752}" destId="{C84B856A-64D9-45C2-8BBA-CA8E28F8030A}" srcOrd="0" destOrd="0" parTransId="{4E051640-ACCD-46AB-8155-598E3DF0E7EB}" sibTransId="{4E44D3D7-242A-41FE-98B5-5448BB65592B}"/>
    <dgm:cxn modelId="{C6DCF18C-1E33-4C21-B676-636BFF36530B}" type="presOf" srcId="{0CF0AC26-6AD1-4A72-8ED6-9EF33984BE29}" destId="{4575EAD9-4CA8-4F72-AF86-2C7BE2B0312F}" srcOrd="0" destOrd="1" presId="urn:microsoft.com/office/officeart/2005/8/layout/vList2"/>
    <dgm:cxn modelId="{D5AE532B-64FE-4921-A816-3E52306B6C2E}" type="presOf" srcId="{E832CA05-0C66-4541-AF6E-025ABCD953F3}" destId="{4575EAD9-4CA8-4F72-AF86-2C7BE2B0312F}" srcOrd="0" destOrd="2" presId="urn:microsoft.com/office/officeart/2005/8/layout/vList2"/>
    <dgm:cxn modelId="{3C7D3E31-6A87-4E81-A27D-02C90A1132DB}" type="presOf" srcId="{C84B856A-64D9-45C2-8BBA-CA8E28F8030A}" destId="{E4EB7507-96E2-470D-8A2C-15048DC1B07A}" srcOrd="0" destOrd="0" presId="urn:microsoft.com/office/officeart/2005/8/layout/vList2"/>
    <dgm:cxn modelId="{31480A23-9028-4316-B192-4E746680B61B}" type="presOf" srcId="{95780E50-B9AE-4795-9D37-FD3A9930D174}" destId="{27C4D231-C39E-4F61-B3C5-5934114A072D}" srcOrd="0" destOrd="0" presId="urn:microsoft.com/office/officeart/2005/8/layout/vList2"/>
    <dgm:cxn modelId="{2E2D3679-F873-43C3-A355-7E4D2BFB27B0}" type="presOf" srcId="{028A39EF-3018-4131-8E01-4F9599F392A5}" destId="{4575EAD9-4CA8-4F72-AF86-2C7BE2B0312F}" srcOrd="0" destOrd="0" presId="urn:microsoft.com/office/officeart/2005/8/layout/vList2"/>
    <dgm:cxn modelId="{FB2DEC15-5EF4-48F7-B221-EFA9BCB364D0}" type="presParOf" srcId="{82BF18CF-D88F-4BE4-AFF7-BFA6C3D0785C}" destId="{27C4D231-C39E-4F61-B3C5-5934114A072D}" srcOrd="0" destOrd="0" presId="urn:microsoft.com/office/officeart/2005/8/layout/vList2"/>
    <dgm:cxn modelId="{3832C364-4BA8-4BC5-911A-65066414F042}" type="presParOf" srcId="{82BF18CF-D88F-4BE4-AFF7-BFA6C3D0785C}" destId="{4575EAD9-4CA8-4F72-AF86-2C7BE2B0312F}" srcOrd="1" destOrd="0" presId="urn:microsoft.com/office/officeart/2005/8/layout/vList2"/>
    <dgm:cxn modelId="{AB7B0126-2D45-405C-B187-CC980CF361C5}" type="presParOf" srcId="{82BF18CF-D88F-4BE4-AFF7-BFA6C3D0785C}" destId="{1F3686F3-A117-402E-9595-8A573C3ECCAA}" srcOrd="2" destOrd="0" presId="urn:microsoft.com/office/officeart/2005/8/layout/vList2"/>
    <dgm:cxn modelId="{A66C5B97-D0EA-45A2-8623-24B4C73E6FAF}" type="presParOf" srcId="{82BF18CF-D88F-4BE4-AFF7-BFA6C3D0785C}" destId="{E4EB7507-96E2-470D-8A2C-15048DC1B07A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D3F0C920-CF4B-4A76-B423-FD3D28E45225}" type="doc">
      <dgm:prSet loTypeId="urn:microsoft.com/office/officeart/2005/8/layout/matrix1" loCatId="matrix" qsTypeId="urn:microsoft.com/office/officeart/2005/8/quickstyle/3d4" qsCatId="3D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3B169A62-6E85-4513-9FEF-C593F78ED028}">
      <dgm:prSet phldrT="[Text]"/>
      <dgm:spPr/>
      <dgm:t>
        <a:bodyPr/>
        <a:lstStyle/>
        <a:p>
          <a:r>
            <a:rPr lang="en-US" dirty="0" smtClean="0"/>
            <a:t>PFM</a:t>
          </a:r>
          <a:endParaRPr lang="en-US" dirty="0"/>
        </a:p>
      </dgm:t>
    </dgm:pt>
    <dgm:pt modelId="{8A52F6EE-1899-417F-9227-EBD29D079EE2}" type="parTrans" cxnId="{768FD849-6957-4DC7-9CAD-920FEC374DF2}">
      <dgm:prSet/>
      <dgm:spPr/>
      <dgm:t>
        <a:bodyPr/>
        <a:lstStyle/>
        <a:p>
          <a:endParaRPr lang="en-US"/>
        </a:p>
      </dgm:t>
    </dgm:pt>
    <dgm:pt modelId="{618807ED-6949-448C-BB12-B2330FED9855}" type="sibTrans" cxnId="{768FD849-6957-4DC7-9CAD-920FEC374DF2}">
      <dgm:prSet/>
      <dgm:spPr/>
      <dgm:t>
        <a:bodyPr/>
        <a:lstStyle/>
        <a:p>
          <a:endParaRPr lang="en-US"/>
        </a:p>
      </dgm:t>
    </dgm:pt>
    <dgm:pt modelId="{0948D03D-361D-464E-87ED-453B1B1E80AA}">
      <dgm:prSet phldrT="[Text]" custT="1"/>
      <dgm:spPr>
        <a:solidFill>
          <a:schemeClr val="accent2"/>
        </a:solidFill>
      </dgm:spPr>
      <dgm:t>
        <a:bodyPr/>
        <a:lstStyle/>
        <a:p>
          <a:pPr algn="ctr"/>
          <a:r>
            <a:rPr lang="en-US" sz="2500" b="1" dirty="0" smtClean="0">
              <a:latin typeface="Times New Roman" pitchFamily="18" charset="0"/>
              <a:cs typeface="Times New Roman" pitchFamily="18" charset="0"/>
            </a:rPr>
            <a:t>Communication</a:t>
          </a:r>
        </a:p>
        <a:p>
          <a:pPr algn="l"/>
          <a:r>
            <a:rPr lang="en-US" sz="2500" dirty="0" smtClean="0">
              <a:latin typeface="Times New Roman" pitchFamily="18" charset="0"/>
              <a:cs typeface="Times New Roman" pitchFamily="18" charset="0"/>
            </a:rPr>
            <a:t>Meeting, Email, Skype, Hangout…</a:t>
          </a:r>
          <a:endParaRPr lang="en-US" sz="2500" dirty="0">
            <a:latin typeface="Times New Roman" pitchFamily="18" charset="0"/>
            <a:cs typeface="Times New Roman" pitchFamily="18" charset="0"/>
          </a:endParaRPr>
        </a:p>
      </dgm:t>
    </dgm:pt>
    <dgm:pt modelId="{9D54C651-1E38-4FF0-AAA6-0EDD1C966258}" type="parTrans" cxnId="{9EDFA7C9-E789-4579-A10E-485F7D13B182}">
      <dgm:prSet/>
      <dgm:spPr/>
      <dgm:t>
        <a:bodyPr/>
        <a:lstStyle/>
        <a:p>
          <a:endParaRPr lang="en-US"/>
        </a:p>
      </dgm:t>
    </dgm:pt>
    <dgm:pt modelId="{15991E6D-3E8C-4FF5-A076-BA5F45A0EB01}" type="sibTrans" cxnId="{9EDFA7C9-E789-4579-A10E-485F7D13B182}">
      <dgm:prSet/>
      <dgm:spPr/>
      <dgm:t>
        <a:bodyPr/>
        <a:lstStyle/>
        <a:p>
          <a:endParaRPr lang="en-US"/>
        </a:p>
      </dgm:t>
    </dgm:pt>
    <dgm:pt modelId="{44ED361E-4E0A-4C57-8B9C-8D6C7E188347}">
      <dgm:prSet phldrT="[Text]" custT="1"/>
      <dgm:spPr/>
      <dgm:t>
        <a:bodyPr/>
        <a:lstStyle/>
        <a:p>
          <a:pPr algn="ctr"/>
          <a:r>
            <a:rPr lang="en-US" sz="2500" b="1" dirty="0" smtClean="0">
              <a:latin typeface="Times New Roman" pitchFamily="18" charset="0"/>
              <a:cs typeface="Times New Roman" pitchFamily="18" charset="0"/>
            </a:rPr>
            <a:t>Time</a:t>
          </a:r>
        </a:p>
        <a:p>
          <a:pPr algn="l"/>
          <a:r>
            <a:rPr lang="en-US" sz="2500" dirty="0" smtClean="0">
              <a:latin typeface="Times New Roman" pitchFamily="18" charset="0"/>
              <a:cs typeface="Times New Roman" pitchFamily="18" charset="0"/>
            </a:rPr>
            <a:t>Follow Capstone Project Requirements</a:t>
          </a:r>
        </a:p>
        <a:p>
          <a:pPr algn="l"/>
          <a:r>
            <a:rPr lang="en-US" sz="2500" dirty="0" smtClean="0">
              <a:latin typeface="Times New Roman" pitchFamily="18" charset="0"/>
              <a:cs typeface="Times New Roman" pitchFamily="18" charset="0"/>
            </a:rPr>
            <a:t>Buffer: 10 days</a:t>
          </a:r>
          <a:endParaRPr lang="en-US" sz="2500" dirty="0">
            <a:latin typeface="Times New Roman" pitchFamily="18" charset="0"/>
            <a:cs typeface="Times New Roman" pitchFamily="18" charset="0"/>
          </a:endParaRPr>
        </a:p>
      </dgm:t>
    </dgm:pt>
    <dgm:pt modelId="{7BD18F9C-5F1A-4F97-8CC3-22822FBA58C1}" type="parTrans" cxnId="{505604F8-B105-4743-9E15-5FDD5A312871}">
      <dgm:prSet/>
      <dgm:spPr/>
      <dgm:t>
        <a:bodyPr/>
        <a:lstStyle/>
        <a:p>
          <a:endParaRPr lang="en-US"/>
        </a:p>
      </dgm:t>
    </dgm:pt>
    <dgm:pt modelId="{C5ED5EFE-629C-47D6-A53B-5F741AE965FD}" type="sibTrans" cxnId="{505604F8-B105-4743-9E15-5FDD5A312871}">
      <dgm:prSet/>
      <dgm:spPr/>
      <dgm:t>
        <a:bodyPr/>
        <a:lstStyle/>
        <a:p>
          <a:endParaRPr lang="en-US"/>
        </a:p>
      </dgm:t>
    </dgm:pt>
    <dgm:pt modelId="{E83F522F-E734-4A2C-8068-BA5E8193EEA9}">
      <dgm:prSet phldrT="[Text]" custT="1"/>
      <dgm:spPr/>
      <dgm:t>
        <a:bodyPr/>
        <a:lstStyle/>
        <a:p>
          <a:pPr algn="ctr">
            <a:spcAft>
              <a:spcPts val="1200"/>
            </a:spcAft>
          </a:pPr>
          <a:r>
            <a:rPr lang="en-US" sz="2500" b="1" dirty="0" smtClean="0">
              <a:solidFill>
                <a:schemeClr val="bg1"/>
              </a:solidFill>
              <a:latin typeface="Times New Roman" pitchFamily="18" charset="0"/>
              <a:ea typeface="Tahoma" pitchFamily="34" charset="0"/>
              <a:cs typeface="Times New Roman" pitchFamily="18" charset="0"/>
            </a:rPr>
            <a:t>Weekly Meeting</a:t>
          </a:r>
        </a:p>
        <a:p>
          <a:pPr algn="l">
            <a:spcAft>
              <a:spcPts val="1200"/>
            </a:spcAft>
          </a:pPr>
          <a:r>
            <a:rPr lang="en-US" sz="2500" dirty="0" smtClean="0">
              <a:solidFill>
                <a:schemeClr val="bg1"/>
              </a:solidFill>
              <a:latin typeface="Times New Roman" pitchFamily="18" charset="0"/>
              <a:ea typeface="Tahoma" pitchFamily="34" charset="0"/>
              <a:cs typeface="Times New Roman" pitchFamily="18" charset="0"/>
            </a:rPr>
            <a:t>Checking progress</a:t>
          </a:r>
        </a:p>
        <a:p>
          <a:pPr algn="l">
            <a:spcAft>
              <a:spcPts val="1200"/>
            </a:spcAft>
          </a:pPr>
          <a:r>
            <a:rPr lang="en-US" sz="2500" b="1" dirty="0" smtClean="0">
              <a:solidFill>
                <a:schemeClr val="bg1"/>
              </a:solidFill>
              <a:latin typeface="Times New Roman" pitchFamily="18" charset="0"/>
              <a:ea typeface="Tahoma" pitchFamily="34" charset="0"/>
              <a:cs typeface="Times New Roman" pitchFamily="18" charset="0"/>
            </a:rPr>
            <a:t>Require</a:t>
          </a:r>
          <a:r>
            <a:rPr lang="en-US" sz="2500" dirty="0" smtClean="0">
              <a:solidFill>
                <a:schemeClr val="bg1"/>
              </a:solidFill>
              <a:latin typeface="Times New Roman" pitchFamily="18" charset="0"/>
              <a:ea typeface="Tahoma" pitchFamily="34" charset="0"/>
              <a:cs typeface="Times New Roman" pitchFamily="18" charset="0"/>
            </a:rPr>
            <a:t>: Instructor and all team members.</a:t>
          </a:r>
          <a:endParaRPr lang="en-US" sz="2500" dirty="0"/>
        </a:p>
      </dgm:t>
    </dgm:pt>
    <dgm:pt modelId="{AAE240C5-7DFA-4F1E-B107-7510FC9AC08C}" type="parTrans" cxnId="{12737FC0-88FD-4E40-90FC-A13FC87BEC92}">
      <dgm:prSet/>
      <dgm:spPr/>
      <dgm:t>
        <a:bodyPr/>
        <a:lstStyle/>
        <a:p>
          <a:endParaRPr lang="en-US"/>
        </a:p>
      </dgm:t>
    </dgm:pt>
    <dgm:pt modelId="{1A391793-DEDD-47C5-B387-A1A60FA65FEE}" type="sibTrans" cxnId="{12737FC0-88FD-4E40-90FC-A13FC87BEC92}">
      <dgm:prSet/>
      <dgm:spPr/>
      <dgm:t>
        <a:bodyPr/>
        <a:lstStyle/>
        <a:p>
          <a:endParaRPr lang="en-US"/>
        </a:p>
      </dgm:t>
    </dgm:pt>
    <dgm:pt modelId="{8D1F4B48-4007-47FD-AED7-E6828537A90E}">
      <dgm:prSet phldrT="[Text]" custT="1"/>
      <dgm:spPr>
        <a:solidFill>
          <a:srgbClr val="FFC000"/>
        </a:solidFill>
      </dgm:spPr>
      <dgm:t>
        <a:bodyPr/>
        <a:lstStyle/>
        <a:p>
          <a:pPr algn="ctr"/>
          <a:r>
            <a:rPr lang="en-US" sz="2500" b="1" dirty="0" smtClean="0">
              <a:latin typeface="Times New Roman" pitchFamily="18" charset="0"/>
              <a:cs typeface="Times New Roman" pitchFamily="18" charset="0"/>
            </a:rPr>
            <a:t>Data</a:t>
          </a:r>
        </a:p>
        <a:p>
          <a:pPr algn="l"/>
          <a:r>
            <a:rPr lang="en-US" sz="2500" dirty="0" smtClean="0">
              <a:latin typeface="Times New Roman" pitchFamily="18" charset="0"/>
              <a:cs typeface="Times New Roman" pitchFamily="18" charset="0"/>
            </a:rPr>
            <a:t>Upload and download all project document from SVN: https://piem2012.googlecode.com/svns</a:t>
          </a:r>
          <a:endParaRPr lang="en-US" sz="2500" dirty="0">
            <a:latin typeface="Times New Roman" pitchFamily="18" charset="0"/>
            <a:cs typeface="Times New Roman" pitchFamily="18" charset="0"/>
          </a:endParaRPr>
        </a:p>
      </dgm:t>
    </dgm:pt>
    <dgm:pt modelId="{82415BE3-162A-42E1-91BD-A32D1ADE261B}" type="parTrans" cxnId="{8ACED8EE-E802-4A58-8FA4-B0A3EDDCE13B}">
      <dgm:prSet/>
      <dgm:spPr/>
      <dgm:t>
        <a:bodyPr/>
        <a:lstStyle/>
        <a:p>
          <a:endParaRPr lang="en-US"/>
        </a:p>
      </dgm:t>
    </dgm:pt>
    <dgm:pt modelId="{65043DCA-ADEE-42EA-A666-AC25FE81E461}" type="sibTrans" cxnId="{8ACED8EE-E802-4A58-8FA4-B0A3EDDCE13B}">
      <dgm:prSet/>
      <dgm:spPr/>
      <dgm:t>
        <a:bodyPr/>
        <a:lstStyle/>
        <a:p>
          <a:endParaRPr lang="en-US"/>
        </a:p>
      </dgm:t>
    </dgm:pt>
    <dgm:pt modelId="{DAD5C99F-2F65-4C43-A468-F4EE409AEA4A}" type="pres">
      <dgm:prSet presAssocID="{D3F0C920-CF4B-4A76-B423-FD3D28E45225}" presName="diagram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2B44C46-2851-49B7-B3AB-7CC93CC575F3}" type="pres">
      <dgm:prSet presAssocID="{D3F0C920-CF4B-4A76-B423-FD3D28E45225}" presName="matrix" presStyleCnt="0"/>
      <dgm:spPr/>
    </dgm:pt>
    <dgm:pt modelId="{4487E218-71EF-4B7B-9544-932EDF18A270}" type="pres">
      <dgm:prSet presAssocID="{D3F0C920-CF4B-4A76-B423-FD3D28E45225}" presName="tile1" presStyleLbl="node1" presStyleIdx="0" presStyleCnt="4"/>
      <dgm:spPr/>
      <dgm:t>
        <a:bodyPr/>
        <a:lstStyle/>
        <a:p>
          <a:endParaRPr lang="en-US"/>
        </a:p>
      </dgm:t>
    </dgm:pt>
    <dgm:pt modelId="{558E8BCE-6740-4DC5-B6E2-B1B97EC58D9A}" type="pres">
      <dgm:prSet presAssocID="{D3F0C920-CF4B-4A76-B423-FD3D28E45225}" presName="tile1text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FA72913-1605-46E4-9C9B-18CAFD02DFF7}" type="pres">
      <dgm:prSet presAssocID="{D3F0C920-CF4B-4A76-B423-FD3D28E45225}" presName="tile2" presStyleLbl="node1" presStyleIdx="1" presStyleCnt="4"/>
      <dgm:spPr/>
      <dgm:t>
        <a:bodyPr/>
        <a:lstStyle/>
        <a:p>
          <a:endParaRPr lang="en-US"/>
        </a:p>
      </dgm:t>
    </dgm:pt>
    <dgm:pt modelId="{48A6F56C-DF14-453E-9A6B-C6A89A73F4A2}" type="pres">
      <dgm:prSet presAssocID="{D3F0C920-CF4B-4A76-B423-FD3D28E45225}" presName="tile2text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19515FA-8B6E-4B11-B538-299D13F8B073}" type="pres">
      <dgm:prSet presAssocID="{D3F0C920-CF4B-4A76-B423-FD3D28E45225}" presName="tile3" presStyleLbl="node1" presStyleIdx="2" presStyleCnt="4" custScaleY="99451"/>
      <dgm:spPr/>
      <dgm:t>
        <a:bodyPr/>
        <a:lstStyle/>
        <a:p>
          <a:endParaRPr lang="en-US"/>
        </a:p>
      </dgm:t>
    </dgm:pt>
    <dgm:pt modelId="{06E10F5D-93BF-4B34-95A4-FE168B2C7B17}" type="pres">
      <dgm:prSet presAssocID="{D3F0C920-CF4B-4A76-B423-FD3D28E45225}" presName="tile3text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3024D01-E984-4D51-B707-708BEF1F2A83}" type="pres">
      <dgm:prSet presAssocID="{D3F0C920-CF4B-4A76-B423-FD3D28E45225}" presName="tile4" presStyleLbl="node1" presStyleIdx="3" presStyleCnt="4"/>
      <dgm:spPr/>
      <dgm:t>
        <a:bodyPr/>
        <a:lstStyle/>
        <a:p>
          <a:endParaRPr lang="en-US"/>
        </a:p>
      </dgm:t>
    </dgm:pt>
    <dgm:pt modelId="{E249A98F-87E2-475E-A4AD-9E08D35716AA}" type="pres">
      <dgm:prSet presAssocID="{D3F0C920-CF4B-4A76-B423-FD3D28E45225}" presName="tile4text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BCECE60-6664-472D-82A7-5E2736D2A483}" type="pres">
      <dgm:prSet presAssocID="{D3F0C920-CF4B-4A76-B423-FD3D28E45225}" presName="centerTile" presStyleLbl="fgShp" presStyleIdx="0" presStyleCnt="1" custScaleX="75758" custScaleY="63158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</dgm:ptLst>
  <dgm:cxnLst>
    <dgm:cxn modelId="{768FD849-6957-4DC7-9CAD-920FEC374DF2}" srcId="{D3F0C920-CF4B-4A76-B423-FD3D28E45225}" destId="{3B169A62-6E85-4513-9FEF-C593F78ED028}" srcOrd="0" destOrd="0" parTransId="{8A52F6EE-1899-417F-9227-EBD29D079EE2}" sibTransId="{618807ED-6949-448C-BB12-B2330FED9855}"/>
    <dgm:cxn modelId="{BFD80574-4BA2-4DA0-B2FD-D8EAC75B560B}" type="presOf" srcId="{E83F522F-E734-4A2C-8068-BA5E8193EEA9}" destId="{619515FA-8B6E-4B11-B538-299D13F8B073}" srcOrd="0" destOrd="0" presId="urn:microsoft.com/office/officeart/2005/8/layout/matrix1"/>
    <dgm:cxn modelId="{F5CD46CF-745B-44C7-80D6-C1F1A3A4AA5D}" type="presOf" srcId="{8D1F4B48-4007-47FD-AED7-E6828537A90E}" destId="{E249A98F-87E2-475E-A4AD-9E08D35716AA}" srcOrd="1" destOrd="0" presId="urn:microsoft.com/office/officeart/2005/8/layout/matrix1"/>
    <dgm:cxn modelId="{9EDFA7C9-E789-4579-A10E-485F7D13B182}" srcId="{3B169A62-6E85-4513-9FEF-C593F78ED028}" destId="{0948D03D-361D-464E-87ED-453B1B1E80AA}" srcOrd="0" destOrd="0" parTransId="{9D54C651-1E38-4FF0-AAA6-0EDD1C966258}" sibTransId="{15991E6D-3E8C-4FF5-A076-BA5F45A0EB01}"/>
    <dgm:cxn modelId="{61447138-30B1-4D8E-8CA7-3630DCB3651F}" type="presOf" srcId="{44ED361E-4E0A-4C57-8B9C-8D6C7E188347}" destId="{48A6F56C-DF14-453E-9A6B-C6A89A73F4A2}" srcOrd="1" destOrd="0" presId="urn:microsoft.com/office/officeart/2005/8/layout/matrix1"/>
    <dgm:cxn modelId="{1C10B79B-84EA-4CFB-8E90-D30A2BF960A8}" type="presOf" srcId="{D3F0C920-CF4B-4A76-B423-FD3D28E45225}" destId="{DAD5C99F-2F65-4C43-A468-F4EE409AEA4A}" srcOrd="0" destOrd="0" presId="urn:microsoft.com/office/officeart/2005/8/layout/matrix1"/>
    <dgm:cxn modelId="{BCE175AA-F0DB-45A1-A30D-BE16A50AB7BD}" type="presOf" srcId="{3B169A62-6E85-4513-9FEF-C593F78ED028}" destId="{FBCECE60-6664-472D-82A7-5E2736D2A483}" srcOrd="0" destOrd="0" presId="urn:microsoft.com/office/officeart/2005/8/layout/matrix1"/>
    <dgm:cxn modelId="{133F1891-A73E-4986-98C7-3BF4CB838F06}" type="presOf" srcId="{0948D03D-361D-464E-87ED-453B1B1E80AA}" destId="{558E8BCE-6740-4DC5-B6E2-B1B97EC58D9A}" srcOrd="1" destOrd="0" presId="urn:microsoft.com/office/officeart/2005/8/layout/matrix1"/>
    <dgm:cxn modelId="{DF3C3022-4612-4ED8-8A16-77F9515D67BA}" type="presOf" srcId="{0948D03D-361D-464E-87ED-453B1B1E80AA}" destId="{4487E218-71EF-4B7B-9544-932EDF18A270}" srcOrd="0" destOrd="0" presId="urn:microsoft.com/office/officeart/2005/8/layout/matrix1"/>
    <dgm:cxn modelId="{89B21CFE-8AAF-47BB-BDB5-646BB031EC1D}" type="presOf" srcId="{E83F522F-E734-4A2C-8068-BA5E8193EEA9}" destId="{06E10F5D-93BF-4B34-95A4-FE168B2C7B17}" srcOrd="1" destOrd="0" presId="urn:microsoft.com/office/officeart/2005/8/layout/matrix1"/>
    <dgm:cxn modelId="{505604F8-B105-4743-9E15-5FDD5A312871}" srcId="{3B169A62-6E85-4513-9FEF-C593F78ED028}" destId="{44ED361E-4E0A-4C57-8B9C-8D6C7E188347}" srcOrd="1" destOrd="0" parTransId="{7BD18F9C-5F1A-4F97-8CC3-22822FBA58C1}" sibTransId="{C5ED5EFE-629C-47D6-A53B-5F741AE965FD}"/>
    <dgm:cxn modelId="{B6FF0B65-5360-444B-A44E-952CE9904937}" type="presOf" srcId="{44ED361E-4E0A-4C57-8B9C-8D6C7E188347}" destId="{BFA72913-1605-46E4-9C9B-18CAFD02DFF7}" srcOrd="0" destOrd="0" presId="urn:microsoft.com/office/officeart/2005/8/layout/matrix1"/>
    <dgm:cxn modelId="{CCCDD59F-772E-4168-B53B-C41FDEA78CB4}" type="presOf" srcId="{8D1F4B48-4007-47FD-AED7-E6828537A90E}" destId="{C3024D01-E984-4D51-B707-708BEF1F2A83}" srcOrd="0" destOrd="0" presId="urn:microsoft.com/office/officeart/2005/8/layout/matrix1"/>
    <dgm:cxn modelId="{12737FC0-88FD-4E40-90FC-A13FC87BEC92}" srcId="{3B169A62-6E85-4513-9FEF-C593F78ED028}" destId="{E83F522F-E734-4A2C-8068-BA5E8193EEA9}" srcOrd="2" destOrd="0" parTransId="{AAE240C5-7DFA-4F1E-B107-7510FC9AC08C}" sibTransId="{1A391793-DEDD-47C5-B387-A1A60FA65FEE}"/>
    <dgm:cxn modelId="{8ACED8EE-E802-4A58-8FA4-B0A3EDDCE13B}" srcId="{3B169A62-6E85-4513-9FEF-C593F78ED028}" destId="{8D1F4B48-4007-47FD-AED7-E6828537A90E}" srcOrd="3" destOrd="0" parTransId="{82415BE3-162A-42E1-91BD-A32D1ADE261B}" sibTransId="{65043DCA-ADEE-42EA-A666-AC25FE81E461}"/>
    <dgm:cxn modelId="{DFA3147F-3074-40C1-9120-5BE607070882}" type="presParOf" srcId="{DAD5C99F-2F65-4C43-A468-F4EE409AEA4A}" destId="{92B44C46-2851-49B7-B3AB-7CC93CC575F3}" srcOrd="0" destOrd="0" presId="urn:microsoft.com/office/officeart/2005/8/layout/matrix1"/>
    <dgm:cxn modelId="{63664D4A-32D3-4D58-BACA-75B55F2AA9C8}" type="presParOf" srcId="{92B44C46-2851-49B7-B3AB-7CC93CC575F3}" destId="{4487E218-71EF-4B7B-9544-932EDF18A270}" srcOrd="0" destOrd="0" presId="urn:microsoft.com/office/officeart/2005/8/layout/matrix1"/>
    <dgm:cxn modelId="{701A9543-052A-41E4-9791-874D9D11E37A}" type="presParOf" srcId="{92B44C46-2851-49B7-B3AB-7CC93CC575F3}" destId="{558E8BCE-6740-4DC5-B6E2-B1B97EC58D9A}" srcOrd="1" destOrd="0" presId="urn:microsoft.com/office/officeart/2005/8/layout/matrix1"/>
    <dgm:cxn modelId="{BB5A3B79-0B96-4649-A903-7D1B91190042}" type="presParOf" srcId="{92B44C46-2851-49B7-B3AB-7CC93CC575F3}" destId="{BFA72913-1605-46E4-9C9B-18CAFD02DFF7}" srcOrd="2" destOrd="0" presId="urn:microsoft.com/office/officeart/2005/8/layout/matrix1"/>
    <dgm:cxn modelId="{FCA93121-329F-4600-8BC8-87E750495351}" type="presParOf" srcId="{92B44C46-2851-49B7-B3AB-7CC93CC575F3}" destId="{48A6F56C-DF14-453E-9A6B-C6A89A73F4A2}" srcOrd="3" destOrd="0" presId="urn:microsoft.com/office/officeart/2005/8/layout/matrix1"/>
    <dgm:cxn modelId="{E2748C6C-847F-43B0-9688-0EA618966650}" type="presParOf" srcId="{92B44C46-2851-49B7-B3AB-7CC93CC575F3}" destId="{619515FA-8B6E-4B11-B538-299D13F8B073}" srcOrd="4" destOrd="0" presId="urn:microsoft.com/office/officeart/2005/8/layout/matrix1"/>
    <dgm:cxn modelId="{D0C3E023-58A4-45B7-853A-A267B317F6B3}" type="presParOf" srcId="{92B44C46-2851-49B7-B3AB-7CC93CC575F3}" destId="{06E10F5D-93BF-4B34-95A4-FE168B2C7B17}" srcOrd="5" destOrd="0" presId="urn:microsoft.com/office/officeart/2005/8/layout/matrix1"/>
    <dgm:cxn modelId="{F3386CA5-1E2C-4303-8FC9-F37DBB11B218}" type="presParOf" srcId="{92B44C46-2851-49B7-B3AB-7CC93CC575F3}" destId="{C3024D01-E984-4D51-B707-708BEF1F2A83}" srcOrd="6" destOrd="0" presId="urn:microsoft.com/office/officeart/2005/8/layout/matrix1"/>
    <dgm:cxn modelId="{9A33A295-DFEA-45AE-8BD0-C66DEC6E1F69}" type="presParOf" srcId="{92B44C46-2851-49B7-B3AB-7CC93CC575F3}" destId="{E249A98F-87E2-475E-A4AD-9E08D35716AA}" srcOrd="7" destOrd="0" presId="urn:microsoft.com/office/officeart/2005/8/layout/matrix1"/>
    <dgm:cxn modelId="{3C79A233-A673-4E38-80DA-76B3A2CA6D8D}" type="presParOf" srcId="{DAD5C99F-2F65-4C43-A468-F4EE409AEA4A}" destId="{FBCECE60-6664-472D-82A7-5E2736D2A483}" srcOrd="1" destOrd="0" presId="urn:microsoft.com/office/officeart/2005/8/layout/matrix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80B1313B-89BB-46F6-8BB3-B12EFAA81FA4}" type="doc">
      <dgm:prSet loTypeId="urn:microsoft.com/office/officeart/2005/8/layout/lProcess2" loCatId="list" qsTypeId="urn:microsoft.com/office/officeart/2005/8/quickstyle/3d4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21DF4B7-09C3-47E5-9FC8-2E735703F3BC}">
      <dgm:prSet phldrT="[Text]" custT="1"/>
      <dgm:spPr/>
      <dgm:t>
        <a:bodyPr/>
        <a:lstStyle/>
        <a:p>
          <a:r>
            <a:rPr lang="en-US" sz="2500" b="1" dirty="0" smtClean="0">
              <a:latin typeface="Times New Roman" pitchFamily="18" charset="0"/>
              <a:cs typeface="Times New Roman" pitchFamily="18" charset="0"/>
            </a:rPr>
            <a:t>Management </a:t>
          </a:r>
          <a:endParaRPr lang="en-US" sz="2500" b="1" dirty="0">
            <a:latin typeface="Times New Roman" pitchFamily="18" charset="0"/>
            <a:cs typeface="Times New Roman" pitchFamily="18" charset="0"/>
          </a:endParaRPr>
        </a:p>
      </dgm:t>
    </dgm:pt>
    <dgm:pt modelId="{D18F810A-B421-49EE-AA58-FB770275C2B5}" type="parTrans" cxnId="{80F25E9F-9E03-4395-9A98-185F1702BD59}">
      <dgm:prSet/>
      <dgm:spPr/>
      <dgm:t>
        <a:bodyPr/>
        <a:lstStyle/>
        <a:p>
          <a:endParaRPr lang="en-US"/>
        </a:p>
      </dgm:t>
    </dgm:pt>
    <dgm:pt modelId="{6BFE9697-0100-4D84-BBA9-6D43F04440B6}" type="sibTrans" cxnId="{80F25E9F-9E03-4395-9A98-185F1702BD59}">
      <dgm:prSet/>
      <dgm:spPr/>
      <dgm:t>
        <a:bodyPr/>
        <a:lstStyle/>
        <a:p>
          <a:endParaRPr lang="en-US"/>
        </a:p>
      </dgm:t>
    </dgm:pt>
    <dgm:pt modelId="{5EAE82E4-F66D-4412-A6A7-409944AEA2FA}">
      <dgm:prSet phldrT="[Text]" custT="1"/>
      <dgm:spPr/>
      <dgm:t>
        <a:bodyPr/>
        <a:lstStyle/>
        <a:p>
          <a:r>
            <a:rPr lang="en-US" sz="2500" dirty="0" smtClean="0">
              <a:latin typeface="Times New Roman" pitchFamily="18" charset="0"/>
              <a:cs typeface="Times New Roman" pitchFamily="18" charset="0"/>
            </a:rPr>
            <a:t>Record all transactions (expense, income…)</a:t>
          </a:r>
          <a:endParaRPr lang="en-US" sz="2500" dirty="0">
            <a:latin typeface="Times New Roman" pitchFamily="18" charset="0"/>
            <a:cs typeface="Times New Roman" pitchFamily="18" charset="0"/>
          </a:endParaRPr>
        </a:p>
      </dgm:t>
    </dgm:pt>
    <dgm:pt modelId="{7E482E4A-0481-4732-95CF-DDC2FD690A5C}" type="parTrans" cxnId="{22090B88-9EA4-4D8A-88A9-7E11171306C2}">
      <dgm:prSet/>
      <dgm:spPr/>
      <dgm:t>
        <a:bodyPr/>
        <a:lstStyle/>
        <a:p>
          <a:endParaRPr lang="en-US"/>
        </a:p>
      </dgm:t>
    </dgm:pt>
    <dgm:pt modelId="{31C92450-3DD4-4B6B-A6DE-898F7BC82B1D}" type="sibTrans" cxnId="{22090B88-9EA4-4D8A-88A9-7E11171306C2}">
      <dgm:prSet/>
      <dgm:spPr/>
      <dgm:t>
        <a:bodyPr/>
        <a:lstStyle/>
        <a:p>
          <a:endParaRPr lang="en-US"/>
        </a:p>
      </dgm:t>
    </dgm:pt>
    <dgm:pt modelId="{E86F51FD-7F6E-4C9C-9670-DC4513B8A167}">
      <dgm:prSet phldrT="[Text]" custT="1"/>
      <dgm:spPr/>
      <dgm:t>
        <a:bodyPr/>
        <a:lstStyle/>
        <a:p>
          <a:r>
            <a:rPr lang="en-US" sz="2500" dirty="0" smtClean="0">
              <a:latin typeface="Times New Roman" pitchFamily="18" charset="0"/>
              <a:cs typeface="Times New Roman" pitchFamily="18" charset="0"/>
            </a:rPr>
            <a:t>Edit all transactions, warnings…</a:t>
          </a:r>
          <a:endParaRPr lang="en-US" sz="2500" dirty="0">
            <a:latin typeface="Times New Roman" pitchFamily="18" charset="0"/>
            <a:cs typeface="Times New Roman" pitchFamily="18" charset="0"/>
          </a:endParaRPr>
        </a:p>
      </dgm:t>
    </dgm:pt>
    <dgm:pt modelId="{9558B0DE-5CE4-4DB4-8D15-F7A139DFADBC}" type="parTrans" cxnId="{E868ABB4-BF06-48A9-84F9-8C1616EF9F52}">
      <dgm:prSet/>
      <dgm:spPr/>
      <dgm:t>
        <a:bodyPr/>
        <a:lstStyle/>
        <a:p>
          <a:endParaRPr lang="en-US"/>
        </a:p>
      </dgm:t>
    </dgm:pt>
    <dgm:pt modelId="{F54FA20F-EABA-437C-8E5E-8A702F8E7AF8}" type="sibTrans" cxnId="{E868ABB4-BF06-48A9-84F9-8C1616EF9F52}">
      <dgm:prSet/>
      <dgm:spPr/>
      <dgm:t>
        <a:bodyPr/>
        <a:lstStyle/>
        <a:p>
          <a:endParaRPr lang="en-US"/>
        </a:p>
      </dgm:t>
    </dgm:pt>
    <dgm:pt modelId="{737CD4F6-E919-4431-8E32-AE470652A94A}">
      <dgm:prSet phldrT="[Text]" custT="1"/>
      <dgm:spPr/>
      <dgm:t>
        <a:bodyPr/>
        <a:lstStyle/>
        <a:p>
          <a:r>
            <a:rPr lang="en-US" sz="2500" dirty="0" smtClean="0">
              <a:latin typeface="Times New Roman" pitchFamily="18" charset="0"/>
              <a:cs typeface="Times New Roman" pitchFamily="18" charset="0"/>
            </a:rPr>
            <a:t>Setup warning</a:t>
          </a:r>
          <a:endParaRPr lang="en-US" sz="2500" dirty="0">
            <a:latin typeface="Times New Roman" pitchFamily="18" charset="0"/>
            <a:cs typeface="Times New Roman" pitchFamily="18" charset="0"/>
          </a:endParaRPr>
        </a:p>
      </dgm:t>
    </dgm:pt>
    <dgm:pt modelId="{2DE59499-AB3B-466A-9656-96985B369A5C}" type="parTrans" cxnId="{41463554-B2F5-43FB-B3A0-ECA0F8774504}">
      <dgm:prSet/>
      <dgm:spPr/>
      <dgm:t>
        <a:bodyPr/>
        <a:lstStyle/>
        <a:p>
          <a:endParaRPr lang="en-US"/>
        </a:p>
      </dgm:t>
    </dgm:pt>
    <dgm:pt modelId="{1482E3EF-6409-4F04-B5A8-1056ACFBBC09}" type="sibTrans" cxnId="{41463554-B2F5-43FB-B3A0-ECA0F8774504}">
      <dgm:prSet/>
      <dgm:spPr/>
      <dgm:t>
        <a:bodyPr/>
        <a:lstStyle/>
        <a:p>
          <a:endParaRPr lang="en-US"/>
        </a:p>
      </dgm:t>
    </dgm:pt>
    <dgm:pt modelId="{81304A1B-7DEA-419E-9047-CD7B3BEDD7F5}">
      <dgm:prSet phldrT="[Text]" custT="1"/>
      <dgm:spPr/>
      <dgm:t>
        <a:bodyPr/>
        <a:lstStyle/>
        <a:p>
          <a:r>
            <a:rPr lang="en-US" sz="2500" b="1" dirty="0" smtClean="0">
              <a:latin typeface="Times New Roman" pitchFamily="18" charset="0"/>
              <a:cs typeface="Times New Roman" pitchFamily="18" charset="0"/>
            </a:rPr>
            <a:t>Track</a:t>
          </a:r>
          <a:endParaRPr lang="en-US" sz="2500" b="1" dirty="0">
            <a:latin typeface="Times New Roman" pitchFamily="18" charset="0"/>
            <a:cs typeface="Times New Roman" pitchFamily="18" charset="0"/>
          </a:endParaRPr>
        </a:p>
      </dgm:t>
    </dgm:pt>
    <dgm:pt modelId="{2C0DBA39-E9D4-401B-BD1A-534DA64D268B}" type="parTrans" cxnId="{FA7C4E63-D6B3-442A-8D4E-37A0FA7A32AF}">
      <dgm:prSet/>
      <dgm:spPr/>
      <dgm:t>
        <a:bodyPr/>
        <a:lstStyle/>
        <a:p>
          <a:endParaRPr lang="en-US"/>
        </a:p>
      </dgm:t>
    </dgm:pt>
    <dgm:pt modelId="{3B169988-0F46-4DCF-BDAC-394C62243178}" type="sibTrans" cxnId="{FA7C4E63-D6B3-442A-8D4E-37A0FA7A32AF}">
      <dgm:prSet/>
      <dgm:spPr/>
      <dgm:t>
        <a:bodyPr/>
        <a:lstStyle/>
        <a:p>
          <a:endParaRPr lang="en-US"/>
        </a:p>
      </dgm:t>
    </dgm:pt>
    <dgm:pt modelId="{008AF72C-C0BA-45D8-AD3F-2CC785198D4A}">
      <dgm:prSet phldrT="[Text]" custT="1"/>
      <dgm:spPr/>
      <dgm:t>
        <a:bodyPr/>
        <a:lstStyle/>
        <a:p>
          <a:r>
            <a:rPr lang="en-US" sz="2500" dirty="0" smtClean="0">
              <a:latin typeface="Times New Roman" pitchFamily="18" charset="0"/>
              <a:cs typeface="Times New Roman" pitchFamily="18" charset="0"/>
            </a:rPr>
            <a:t>View all transactions, warnings…</a:t>
          </a:r>
          <a:endParaRPr lang="en-US" sz="2500" dirty="0">
            <a:latin typeface="Times New Roman" pitchFamily="18" charset="0"/>
            <a:cs typeface="Times New Roman" pitchFamily="18" charset="0"/>
          </a:endParaRPr>
        </a:p>
      </dgm:t>
    </dgm:pt>
    <dgm:pt modelId="{672197E0-08AA-444F-AD90-DA292D729647}" type="parTrans" cxnId="{7BBAEA11-1721-450F-880D-62C9E434D034}">
      <dgm:prSet/>
      <dgm:spPr/>
      <dgm:t>
        <a:bodyPr/>
        <a:lstStyle/>
        <a:p>
          <a:endParaRPr lang="en-US"/>
        </a:p>
      </dgm:t>
    </dgm:pt>
    <dgm:pt modelId="{772BD2DB-7353-43CB-9A80-C3B7DF0C89ED}" type="sibTrans" cxnId="{7BBAEA11-1721-450F-880D-62C9E434D034}">
      <dgm:prSet/>
      <dgm:spPr/>
      <dgm:t>
        <a:bodyPr/>
        <a:lstStyle/>
        <a:p>
          <a:endParaRPr lang="en-US"/>
        </a:p>
      </dgm:t>
    </dgm:pt>
    <dgm:pt modelId="{A1C90D80-2AFA-44DE-9ED5-9BA916523335}">
      <dgm:prSet phldrT="[Text]" custT="1"/>
      <dgm:spPr/>
      <dgm:t>
        <a:bodyPr/>
        <a:lstStyle/>
        <a:p>
          <a:r>
            <a:rPr lang="en-US" sz="2500" dirty="0" smtClean="0">
              <a:latin typeface="Times New Roman" pitchFamily="18" charset="0"/>
              <a:cs typeface="Times New Roman" pitchFamily="18" charset="0"/>
            </a:rPr>
            <a:t>View statistics report</a:t>
          </a:r>
          <a:endParaRPr lang="en-US" sz="2500" dirty="0">
            <a:latin typeface="Times New Roman" pitchFamily="18" charset="0"/>
            <a:cs typeface="Times New Roman" pitchFamily="18" charset="0"/>
          </a:endParaRPr>
        </a:p>
      </dgm:t>
    </dgm:pt>
    <dgm:pt modelId="{09754CE1-D411-4BA7-9F16-199DCF042399}" type="parTrans" cxnId="{5F2E251A-415B-4BE4-B1E7-119017BCBB3F}">
      <dgm:prSet/>
      <dgm:spPr/>
      <dgm:t>
        <a:bodyPr/>
        <a:lstStyle/>
        <a:p>
          <a:endParaRPr lang="en-US"/>
        </a:p>
      </dgm:t>
    </dgm:pt>
    <dgm:pt modelId="{9461743C-6F58-4639-BFD1-7AF2511AAA7D}" type="sibTrans" cxnId="{5F2E251A-415B-4BE4-B1E7-119017BCBB3F}">
      <dgm:prSet/>
      <dgm:spPr/>
      <dgm:t>
        <a:bodyPr/>
        <a:lstStyle/>
        <a:p>
          <a:endParaRPr lang="en-US"/>
        </a:p>
      </dgm:t>
    </dgm:pt>
    <dgm:pt modelId="{8C1A3D42-3D6D-42BB-80E8-B4CD1A0CCFC5}">
      <dgm:prSet phldrT="[Text]" custT="1"/>
      <dgm:spPr/>
      <dgm:t>
        <a:bodyPr/>
        <a:lstStyle/>
        <a:p>
          <a:r>
            <a:rPr lang="en-US" sz="2500" dirty="0" smtClean="0">
              <a:latin typeface="Times New Roman" pitchFamily="18" charset="0"/>
              <a:cs typeface="Times New Roman" pitchFamily="18" charset="0"/>
            </a:rPr>
            <a:t>Synchronize data</a:t>
          </a:r>
          <a:endParaRPr lang="en-US" sz="2500" dirty="0">
            <a:latin typeface="Times New Roman" pitchFamily="18" charset="0"/>
            <a:cs typeface="Times New Roman" pitchFamily="18" charset="0"/>
          </a:endParaRPr>
        </a:p>
      </dgm:t>
    </dgm:pt>
    <dgm:pt modelId="{942CAE43-98F7-40D8-8A9B-ACCC002DF02B}" type="parTrans" cxnId="{96493C3D-01DE-4263-9A7D-4985A4255718}">
      <dgm:prSet/>
      <dgm:spPr/>
      <dgm:t>
        <a:bodyPr/>
        <a:lstStyle/>
        <a:p>
          <a:endParaRPr lang="en-US"/>
        </a:p>
      </dgm:t>
    </dgm:pt>
    <dgm:pt modelId="{913AD7B0-117D-4963-AD69-9B19C78F0B0F}" type="sibTrans" cxnId="{96493C3D-01DE-4263-9A7D-4985A4255718}">
      <dgm:prSet/>
      <dgm:spPr/>
      <dgm:t>
        <a:bodyPr/>
        <a:lstStyle/>
        <a:p>
          <a:endParaRPr lang="en-US"/>
        </a:p>
      </dgm:t>
    </dgm:pt>
    <dgm:pt modelId="{C5BC7244-3C8F-4F16-9A2F-13FCFF64CE60}" type="pres">
      <dgm:prSet presAssocID="{80B1313B-89BB-46F6-8BB3-B12EFAA81FA4}" presName="theList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3B24C6E-7826-44B1-B01B-DFBC92A98CDE}" type="pres">
      <dgm:prSet presAssocID="{221DF4B7-09C3-47E5-9FC8-2E735703F3BC}" presName="compNode" presStyleCnt="0"/>
      <dgm:spPr/>
    </dgm:pt>
    <dgm:pt modelId="{14286DBB-0B03-48C0-9F52-4D11889ECE96}" type="pres">
      <dgm:prSet presAssocID="{221DF4B7-09C3-47E5-9FC8-2E735703F3BC}" presName="aNode" presStyleLbl="bgShp" presStyleIdx="0" presStyleCnt="2"/>
      <dgm:spPr/>
      <dgm:t>
        <a:bodyPr/>
        <a:lstStyle/>
        <a:p>
          <a:endParaRPr lang="en-US"/>
        </a:p>
      </dgm:t>
    </dgm:pt>
    <dgm:pt modelId="{8B4C74AC-0414-4960-BE72-3C351EC5AB54}" type="pres">
      <dgm:prSet presAssocID="{221DF4B7-09C3-47E5-9FC8-2E735703F3BC}" presName="textNode" presStyleLbl="bgShp" presStyleIdx="0" presStyleCnt="2"/>
      <dgm:spPr/>
      <dgm:t>
        <a:bodyPr/>
        <a:lstStyle/>
        <a:p>
          <a:endParaRPr lang="en-US"/>
        </a:p>
      </dgm:t>
    </dgm:pt>
    <dgm:pt modelId="{8313CEDE-04F9-449F-A8F8-3093D7FB3174}" type="pres">
      <dgm:prSet presAssocID="{221DF4B7-09C3-47E5-9FC8-2E735703F3BC}" presName="compChildNode" presStyleCnt="0"/>
      <dgm:spPr/>
    </dgm:pt>
    <dgm:pt modelId="{EAE00AC3-6725-472F-A8DB-66B6C4612D5A}" type="pres">
      <dgm:prSet presAssocID="{221DF4B7-09C3-47E5-9FC8-2E735703F3BC}" presName="theInnerList" presStyleCnt="0"/>
      <dgm:spPr/>
    </dgm:pt>
    <dgm:pt modelId="{1B94C5E8-7C56-4CD6-A770-29BCE4AEDCEA}" type="pres">
      <dgm:prSet presAssocID="{5EAE82E4-F66D-4412-A6A7-409944AEA2FA}" presName="child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4759B3C-A4E0-4ADE-9595-E0C9CEF7EEF8}" type="pres">
      <dgm:prSet presAssocID="{5EAE82E4-F66D-4412-A6A7-409944AEA2FA}" presName="aSpace2" presStyleCnt="0"/>
      <dgm:spPr/>
    </dgm:pt>
    <dgm:pt modelId="{3101004E-B5DB-4D50-AF5A-5B8939BFDFD5}" type="pres">
      <dgm:prSet presAssocID="{E86F51FD-7F6E-4C9C-9670-DC4513B8A167}" presName="child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B0321B6-27A2-4EA4-83E0-80FAEBD83CAC}" type="pres">
      <dgm:prSet presAssocID="{E86F51FD-7F6E-4C9C-9670-DC4513B8A167}" presName="aSpace2" presStyleCnt="0"/>
      <dgm:spPr/>
    </dgm:pt>
    <dgm:pt modelId="{5D2A930F-6CAE-413C-B756-8B822330D0B8}" type="pres">
      <dgm:prSet presAssocID="{737CD4F6-E919-4431-8E32-AE470652A94A}" presName="child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75FFFED-EABF-4536-901D-AB0E2A487D21}" type="pres">
      <dgm:prSet presAssocID="{221DF4B7-09C3-47E5-9FC8-2E735703F3BC}" presName="aSpace" presStyleCnt="0"/>
      <dgm:spPr/>
    </dgm:pt>
    <dgm:pt modelId="{32EEC86D-FA63-491E-B1B9-BE350EDF86A1}" type="pres">
      <dgm:prSet presAssocID="{81304A1B-7DEA-419E-9047-CD7B3BEDD7F5}" presName="compNode" presStyleCnt="0"/>
      <dgm:spPr/>
    </dgm:pt>
    <dgm:pt modelId="{4FE57FDC-2A42-4774-B136-996D6B7B5C40}" type="pres">
      <dgm:prSet presAssocID="{81304A1B-7DEA-419E-9047-CD7B3BEDD7F5}" presName="aNode" presStyleLbl="bgShp" presStyleIdx="1" presStyleCnt="2"/>
      <dgm:spPr/>
      <dgm:t>
        <a:bodyPr/>
        <a:lstStyle/>
        <a:p>
          <a:endParaRPr lang="en-US"/>
        </a:p>
      </dgm:t>
    </dgm:pt>
    <dgm:pt modelId="{693B1C3F-9DA0-4B4F-9326-933C767AA086}" type="pres">
      <dgm:prSet presAssocID="{81304A1B-7DEA-419E-9047-CD7B3BEDD7F5}" presName="textNode" presStyleLbl="bgShp" presStyleIdx="1" presStyleCnt="2"/>
      <dgm:spPr/>
      <dgm:t>
        <a:bodyPr/>
        <a:lstStyle/>
        <a:p>
          <a:endParaRPr lang="en-US"/>
        </a:p>
      </dgm:t>
    </dgm:pt>
    <dgm:pt modelId="{3E149BED-F947-41BC-979A-770D7658DDBB}" type="pres">
      <dgm:prSet presAssocID="{81304A1B-7DEA-419E-9047-CD7B3BEDD7F5}" presName="compChildNode" presStyleCnt="0"/>
      <dgm:spPr/>
    </dgm:pt>
    <dgm:pt modelId="{18AFE783-06CF-44EB-A5DE-30501EC45FA7}" type="pres">
      <dgm:prSet presAssocID="{81304A1B-7DEA-419E-9047-CD7B3BEDD7F5}" presName="theInnerList" presStyleCnt="0"/>
      <dgm:spPr/>
    </dgm:pt>
    <dgm:pt modelId="{767FB6D3-D17D-448A-9103-04176A5951F9}" type="pres">
      <dgm:prSet presAssocID="{008AF72C-C0BA-45D8-AD3F-2CC785198D4A}" presName="child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735B5E1-0683-47CF-AD68-FBD16797E4EF}" type="pres">
      <dgm:prSet presAssocID="{008AF72C-C0BA-45D8-AD3F-2CC785198D4A}" presName="aSpace2" presStyleCnt="0"/>
      <dgm:spPr/>
    </dgm:pt>
    <dgm:pt modelId="{E07D945A-ECCA-4650-B8DF-F3B8219358D1}" type="pres">
      <dgm:prSet presAssocID="{A1C90D80-2AFA-44DE-9ED5-9BA916523335}" presName="child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D15B72E-2FEB-4429-980C-AE8BCDECF72A}" type="pres">
      <dgm:prSet presAssocID="{A1C90D80-2AFA-44DE-9ED5-9BA916523335}" presName="aSpace2" presStyleCnt="0"/>
      <dgm:spPr/>
    </dgm:pt>
    <dgm:pt modelId="{23B35DEC-8772-4716-BEC1-D8D6AA65C0C4}" type="pres">
      <dgm:prSet presAssocID="{8C1A3D42-3D6D-42BB-80E8-B4CD1A0CCFC5}" presName="child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0B3ABB6-F73C-4C17-B07B-A2C9EF071658}" type="presOf" srcId="{8C1A3D42-3D6D-42BB-80E8-B4CD1A0CCFC5}" destId="{23B35DEC-8772-4716-BEC1-D8D6AA65C0C4}" srcOrd="0" destOrd="0" presId="urn:microsoft.com/office/officeart/2005/8/layout/lProcess2"/>
    <dgm:cxn modelId="{80F25E9F-9E03-4395-9A98-185F1702BD59}" srcId="{80B1313B-89BB-46F6-8BB3-B12EFAA81FA4}" destId="{221DF4B7-09C3-47E5-9FC8-2E735703F3BC}" srcOrd="0" destOrd="0" parTransId="{D18F810A-B421-49EE-AA58-FB770275C2B5}" sibTransId="{6BFE9697-0100-4D84-BBA9-6D43F04440B6}"/>
    <dgm:cxn modelId="{F092FDD4-550A-4168-90FC-B62CF80D3B2E}" type="presOf" srcId="{81304A1B-7DEA-419E-9047-CD7B3BEDD7F5}" destId="{4FE57FDC-2A42-4774-B136-996D6B7B5C40}" srcOrd="0" destOrd="0" presId="urn:microsoft.com/office/officeart/2005/8/layout/lProcess2"/>
    <dgm:cxn modelId="{22090B88-9EA4-4D8A-88A9-7E11171306C2}" srcId="{221DF4B7-09C3-47E5-9FC8-2E735703F3BC}" destId="{5EAE82E4-F66D-4412-A6A7-409944AEA2FA}" srcOrd="0" destOrd="0" parTransId="{7E482E4A-0481-4732-95CF-DDC2FD690A5C}" sibTransId="{31C92450-3DD4-4B6B-A6DE-898F7BC82B1D}"/>
    <dgm:cxn modelId="{3F726356-4CA7-4244-9DDF-70B00D11A2D6}" type="presOf" srcId="{5EAE82E4-F66D-4412-A6A7-409944AEA2FA}" destId="{1B94C5E8-7C56-4CD6-A770-29BCE4AEDCEA}" srcOrd="0" destOrd="0" presId="urn:microsoft.com/office/officeart/2005/8/layout/lProcess2"/>
    <dgm:cxn modelId="{5F2E251A-415B-4BE4-B1E7-119017BCBB3F}" srcId="{81304A1B-7DEA-419E-9047-CD7B3BEDD7F5}" destId="{A1C90D80-2AFA-44DE-9ED5-9BA916523335}" srcOrd="1" destOrd="0" parTransId="{09754CE1-D411-4BA7-9F16-199DCF042399}" sibTransId="{9461743C-6F58-4639-BFD1-7AF2511AAA7D}"/>
    <dgm:cxn modelId="{96493C3D-01DE-4263-9A7D-4985A4255718}" srcId="{81304A1B-7DEA-419E-9047-CD7B3BEDD7F5}" destId="{8C1A3D42-3D6D-42BB-80E8-B4CD1A0CCFC5}" srcOrd="2" destOrd="0" parTransId="{942CAE43-98F7-40D8-8A9B-ACCC002DF02B}" sibTransId="{913AD7B0-117D-4963-AD69-9B19C78F0B0F}"/>
    <dgm:cxn modelId="{A27B0D51-8BF1-44C1-A561-5B76A95C1338}" type="presOf" srcId="{221DF4B7-09C3-47E5-9FC8-2E735703F3BC}" destId="{14286DBB-0B03-48C0-9F52-4D11889ECE96}" srcOrd="0" destOrd="0" presId="urn:microsoft.com/office/officeart/2005/8/layout/lProcess2"/>
    <dgm:cxn modelId="{FA7C4E63-D6B3-442A-8D4E-37A0FA7A32AF}" srcId="{80B1313B-89BB-46F6-8BB3-B12EFAA81FA4}" destId="{81304A1B-7DEA-419E-9047-CD7B3BEDD7F5}" srcOrd="1" destOrd="0" parTransId="{2C0DBA39-E9D4-401B-BD1A-534DA64D268B}" sibTransId="{3B169988-0F46-4DCF-BDAC-394C62243178}"/>
    <dgm:cxn modelId="{E868ABB4-BF06-48A9-84F9-8C1616EF9F52}" srcId="{221DF4B7-09C3-47E5-9FC8-2E735703F3BC}" destId="{E86F51FD-7F6E-4C9C-9670-DC4513B8A167}" srcOrd="1" destOrd="0" parTransId="{9558B0DE-5CE4-4DB4-8D15-F7A139DFADBC}" sibTransId="{F54FA20F-EABA-437C-8E5E-8A702F8E7AF8}"/>
    <dgm:cxn modelId="{2449E4E3-3CFA-4FD2-A7CD-B1239D03832B}" type="presOf" srcId="{81304A1B-7DEA-419E-9047-CD7B3BEDD7F5}" destId="{693B1C3F-9DA0-4B4F-9326-933C767AA086}" srcOrd="1" destOrd="0" presId="urn:microsoft.com/office/officeart/2005/8/layout/lProcess2"/>
    <dgm:cxn modelId="{6A676B26-F72C-4DA4-BDCA-04D325B41544}" type="presOf" srcId="{A1C90D80-2AFA-44DE-9ED5-9BA916523335}" destId="{E07D945A-ECCA-4650-B8DF-F3B8219358D1}" srcOrd="0" destOrd="0" presId="urn:microsoft.com/office/officeart/2005/8/layout/lProcess2"/>
    <dgm:cxn modelId="{673CEE6B-8438-4AA9-8241-6158EA85A9C5}" type="presOf" srcId="{737CD4F6-E919-4431-8E32-AE470652A94A}" destId="{5D2A930F-6CAE-413C-B756-8B822330D0B8}" srcOrd="0" destOrd="0" presId="urn:microsoft.com/office/officeart/2005/8/layout/lProcess2"/>
    <dgm:cxn modelId="{38012CB6-BF0E-4E5C-97C0-CECE15C8C14F}" type="presOf" srcId="{221DF4B7-09C3-47E5-9FC8-2E735703F3BC}" destId="{8B4C74AC-0414-4960-BE72-3C351EC5AB54}" srcOrd="1" destOrd="0" presId="urn:microsoft.com/office/officeart/2005/8/layout/lProcess2"/>
    <dgm:cxn modelId="{41463554-B2F5-43FB-B3A0-ECA0F8774504}" srcId="{221DF4B7-09C3-47E5-9FC8-2E735703F3BC}" destId="{737CD4F6-E919-4431-8E32-AE470652A94A}" srcOrd="2" destOrd="0" parTransId="{2DE59499-AB3B-466A-9656-96985B369A5C}" sibTransId="{1482E3EF-6409-4F04-B5A8-1056ACFBBC09}"/>
    <dgm:cxn modelId="{7BBAEA11-1721-450F-880D-62C9E434D034}" srcId="{81304A1B-7DEA-419E-9047-CD7B3BEDD7F5}" destId="{008AF72C-C0BA-45D8-AD3F-2CC785198D4A}" srcOrd="0" destOrd="0" parTransId="{672197E0-08AA-444F-AD90-DA292D729647}" sibTransId="{772BD2DB-7353-43CB-9A80-C3B7DF0C89ED}"/>
    <dgm:cxn modelId="{3EEBDC24-6264-4429-95AC-D920B9E64A03}" type="presOf" srcId="{80B1313B-89BB-46F6-8BB3-B12EFAA81FA4}" destId="{C5BC7244-3C8F-4F16-9A2F-13FCFF64CE60}" srcOrd="0" destOrd="0" presId="urn:microsoft.com/office/officeart/2005/8/layout/lProcess2"/>
    <dgm:cxn modelId="{067CD819-0426-4718-B17C-6E5BAE05BB0A}" type="presOf" srcId="{E86F51FD-7F6E-4C9C-9670-DC4513B8A167}" destId="{3101004E-B5DB-4D50-AF5A-5B8939BFDFD5}" srcOrd="0" destOrd="0" presId="urn:microsoft.com/office/officeart/2005/8/layout/lProcess2"/>
    <dgm:cxn modelId="{889E263A-14BF-4B52-95FB-4A5087922FAF}" type="presOf" srcId="{008AF72C-C0BA-45D8-AD3F-2CC785198D4A}" destId="{767FB6D3-D17D-448A-9103-04176A5951F9}" srcOrd="0" destOrd="0" presId="urn:microsoft.com/office/officeart/2005/8/layout/lProcess2"/>
    <dgm:cxn modelId="{1B5268EB-2041-44DA-BFC1-60B66C918CFB}" type="presParOf" srcId="{C5BC7244-3C8F-4F16-9A2F-13FCFF64CE60}" destId="{23B24C6E-7826-44B1-B01B-DFBC92A98CDE}" srcOrd="0" destOrd="0" presId="urn:microsoft.com/office/officeart/2005/8/layout/lProcess2"/>
    <dgm:cxn modelId="{5DED1398-9FBA-4529-8727-6476FF5CD588}" type="presParOf" srcId="{23B24C6E-7826-44B1-B01B-DFBC92A98CDE}" destId="{14286DBB-0B03-48C0-9F52-4D11889ECE96}" srcOrd="0" destOrd="0" presId="urn:microsoft.com/office/officeart/2005/8/layout/lProcess2"/>
    <dgm:cxn modelId="{2F687FF4-7875-4332-BE10-942092F997D2}" type="presParOf" srcId="{23B24C6E-7826-44B1-B01B-DFBC92A98CDE}" destId="{8B4C74AC-0414-4960-BE72-3C351EC5AB54}" srcOrd="1" destOrd="0" presId="urn:microsoft.com/office/officeart/2005/8/layout/lProcess2"/>
    <dgm:cxn modelId="{EF5BFA3A-7700-4C18-8222-F097166C2122}" type="presParOf" srcId="{23B24C6E-7826-44B1-B01B-DFBC92A98CDE}" destId="{8313CEDE-04F9-449F-A8F8-3093D7FB3174}" srcOrd="2" destOrd="0" presId="urn:microsoft.com/office/officeart/2005/8/layout/lProcess2"/>
    <dgm:cxn modelId="{48EA2E70-3D43-42D7-A05B-6537A0F3674C}" type="presParOf" srcId="{8313CEDE-04F9-449F-A8F8-3093D7FB3174}" destId="{EAE00AC3-6725-472F-A8DB-66B6C4612D5A}" srcOrd="0" destOrd="0" presId="urn:microsoft.com/office/officeart/2005/8/layout/lProcess2"/>
    <dgm:cxn modelId="{C2FD2151-ED9C-4000-A38F-98618898C5E7}" type="presParOf" srcId="{EAE00AC3-6725-472F-A8DB-66B6C4612D5A}" destId="{1B94C5E8-7C56-4CD6-A770-29BCE4AEDCEA}" srcOrd="0" destOrd="0" presId="urn:microsoft.com/office/officeart/2005/8/layout/lProcess2"/>
    <dgm:cxn modelId="{286F3021-CCD0-4152-8C62-BC95794185A6}" type="presParOf" srcId="{EAE00AC3-6725-472F-A8DB-66B6C4612D5A}" destId="{04759B3C-A4E0-4ADE-9595-E0C9CEF7EEF8}" srcOrd="1" destOrd="0" presId="urn:microsoft.com/office/officeart/2005/8/layout/lProcess2"/>
    <dgm:cxn modelId="{743EE0B1-1F2A-4687-85ED-3D3C84B27CAD}" type="presParOf" srcId="{EAE00AC3-6725-472F-A8DB-66B6C4612D5A}" destId="{3101004E-B5DB-4D50-AF5A-5B8939BFDFD5}" srcOrd="2" destOrd="0" presId="urn:microsoft.com/office/officeart/2005/8/layout/lProcess2"/>
    <dgm:cxn modelId="{7406F059-EFCC-4826-B554-017F75F2CFE2}" type="presParOf" srcId="{EAE00AC3-6725-472F-A8DB-66B6C4612D5A}" destId="{8B0321B6-27A2-4EA4-83E0-80FAEBD83CAC}" srcOrd="3" destOrd="0" presId="urn:microsoft.com/office/officeart/2005/8/layout/lProcess2"/>
    <dgm:cxn modelId="{56E8DC01-24F7-4249-880F-5EC4FF6421D6}" type="presParOf" srcId="{EAE00AC3-6725-472F-A8DB-66B6C4612D5A}" destId="{5D2A930F-6CAE-413C-B756-8B822330D0B8}" srcOrd="4" destOrd="0" presId="urn:microsoft.com/office/officeart/2005/8/layout/lProcess2"/>
    <dgm:cxn modelId="{BC2118A3-13C8-41EF-ACCF-0CCBC4DB404C}" type="presParOf" srcId="{C5BC7244-3C8F-4F16-9A2F-13FCFF64CE60}" destId="{475FFFED-EABF-4536-901D-AB0E2A487D21}" srcOrd="1" destOrd="0" presId="urn:microsoft.com/office/officeart/2005/8/layout/lProcess2"/>
    <dgm:cxn modelId="{11A0EDB2-4DD6-4FDF-9BB2-FFAF9BB5828A}" type="presParOf" srcId="{C5BC7244-3C8F-4F16-9A2F-13FCFF64CE60}" destId="{32EEC86D-FA63-491E-B1B9-BE350EDF86A1}" srcOrd="2" destOrd="0" presId="urn:microsoft.com/office/officeart/2005/8/layout/lProcess2"/>
    <dgm:cxn modelId="{DF35E337-9E76-4062-B83F-C914F3908267}" type="presParOf" srcId="{32EEC86D-FA63-491E-B1B9-BE350EDF86A1}" destId="{4FE57FDC-2A42-4774-B136-996D6B7B5C40}" srcOrd="0" destOrd="0" presId="urn:microsoft.com/office/officeart/2005/8/layout/lProcess2"/>
    <dgm:cxn modelId="{321F7CFF-D575-4A9F-B0C8-2B5B9056197E}" type="presParOf" srcId="{32EEC86D-FA63-491E-B1B9-BE350EDF86A1}" destId="{693B1C3F-9DA0-4B4F-9326-933C767AA086}" srcOrd="1" destOrd="0" presId="urn:microsoft.com/office/officeart/2005/8/layout/lProcess2"/>
    <dgm:cxn modelId="{FDF6545A-E093-4707-BED6-C37792CEF786}" type="presParOf" srcId="{32EEC86D-FA63-491E-B1B9-BE350EDF86A1}" destId="{3E149BED-F947-41BC-979A-770D7658DDBB}" srcOrd="2" destOrd="0" presId="urn:microsoft.com/office/officeart/2005/8/layout/lProcess2"/>
    <dgm:cxn modelId="{EF8A0793-77E0-4D64-A487-C88EA9E73EAA}" type="presParOf" srcId="{3E149BED-F947-41BC-979A-770D7658DDBB}" destId="{18AFE783-06CF-44EB-A5DE-30501EC45FA7}" srcOrd="0" destOrd="0" presId="urn:microsoft.com/office/officeart/2005/8/layout/lProcess2"/>
    <dgm:cxn modelId="{EBFB23B9-E004-4235-A687-4056901DE762}" type="presParOf" srcId="{18AFE783-06CF-44EB-A5DE-30501EC45FA7}" destId="{767FB6D3-D17D-448A-9103-04176A5951F9}" srcOrd="0" destOrd="0" presId="urn:microsoft.com/office/officeart/2005/8/layout/lProcess2"/>
    <dgm:cxn modelId="{7C8336C0-77FE-4009-90F8-CBB877A73FDF}" type="presParOf" srcId="{18AFE783-06CF-44EB-A5DE-30501EC45FA7}" destId="{2735B5E1-0683-47CF-AD68-FBD16797E4EF}" srcOrd="1" destOrd="0" presId="urn:microsoft.com/office/officeart/2005/8/layout/lProcess2"/>
    <dgm:cxn modelId="{9C09DC39-531A-4EDC-AD38-1F8EA644D4DC}" type="presParOf" srcId="{18AFE783-06CF-44EB-A5DE-30501EC45FA7}" destId="{E07D945A-ECCA-4650-B8DF-F3B8219358D1}" srcOrd="2" destOrd="0" presId="urn:microsoft.com/office/officeart/2005/8/layout/lProcess2"/>
    <dgm:cxn modelId="{56AE3793-AF9A-4290-A149-F605D51EF196}" type="presParOf" srcId="{18AFE783-06CF-44EB-A5DE-30501EC45FA7}" destId="{9D15B72E-2FEB-4429-980C-AE8BCDECF72A}" srcOrd="3" destOrd="0" presId="urn:microsoft.com/office/officeart/2005/8/layout/lProcess2"/>
    <dgm:cxn modelId="{20B66809-0828-459A-9D27-2A9D11F24BED}" type="presParOf" srcId="{18AFE783-06CF-44EB-A5DE-30501EC45FA7}" destId="{23B35DEC-8772-4716-BEC1-D8D6AA65C0C4}" srcOrd="4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F3ECC2D0-C68A-4FF6-8DC4-91C4E145E71C}" type="doc">
      <dgm:prSet loTypeId="urn:microsoft.com/office/officeart/2005/8/layout/vList5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383FA3CB-2015-4478-A424-B9B3A5B4C537}">
      <dgm:prSet phldrT="[Text]" custT="1"/>
      <dgm:spPr/>
      <dgm:t>
        <a:bodyPr/>
        <a:lstStyle/>
        <a:p>
          <a:r>
            <a:rPr lang="en-US" sz="2000" dirty="0" smtClean="0">
              <a:latin typeface="Times New Roman" pitchFamily="18" charset="0"/>
              <a:cs typeface="Times New Roman" pitchFamily="18" charset="0"/>
            </a:rPr>
            <a:t>GUI:</a:t>
          </a:r>
          <a:r>
            <a:rPr lang="en-US" sz="2000" baseline="0" dirty="0" smtClean="0">
              <a:latin typeface="Times New Roman" pitchFamily="18" charset="0"/>
              <a:cs typeface="Times New Roman" pitchFamily="18" charset="0"/>
            </a:rPr>
            <a:t> elegant, simple, outstanding</a:t>
          </a:r>
          <a:endParaRPr lang="en-US" sz="2000" dirty="0">
            <a:latin typeface="Times New Roman" pitchFamily="18" charset="0"/>
            <a:cs typeface="Times New Roman" pitchFamily="18" charset="0"/>
          </a:endParaRPr>
        </a:p>
      </dgm:t>
    </dgm:pt>
    <dgm:pt modelId="{401E19F2-4177-4323-84FD-15A2238BE52B}" type="parTrans" cxnId="{84BE08BE-E25B-44B5-8E82-43D02F855287}">
      <dgm:prSet/>
      <dgm:spPr/>
      <dgm:t>
        <a:bodyPr/>
        <a:lstStyle/>
        <a:p>
          <a:endParaRPr lang="en-US"/>
        </a:p>
      </dgm:t>
    </dgm:pt>
    <dgm:pt modelId="{C758C041-5821-4469-A0AD-E18D073271BA}" type="sibTrans" cxnId="{84BE08BE-E25B-44B5-8E82-43D02F855287}">
      <dgm:prSet/>
      <dgm:spPr/>
      <dgm:t>
        <a:bodyPr/>
        <a:lstStyle/>
        <a:p>
          <a:endParaRPr lang="en-US"/>
        </a:p>
      </dgm:t>
    </dgm:pt>
    <dgm:pt modelId="{EC4A3E6B-7C7B-40AC-9DBA-3C876BE6F97A}">
      <dgm:prSet phldrT="[Text]" custT="1"/>
      <dgm:spPr/>
      <dgm:t>
        <a:bodyPr/>
        <a:lstStyle/>
        <a:p>
          <a:r>
            <a:rPr lang="en-US" sz="3000" dirty="0" smtClean="0">
              <a:latin typeface="Times New Roman" pitchFamily="18" charset="0"/>
              <a:cs typeface="Times New Roman" pitchFamily="18" charset="0"/>
            </a:rPr>
            <a:t>Availability</a:t>
          </a:r>
          <a:endParaRPr lang="en-US" sz="3000" dirty="0">
            <a:latin typeface="Times New Roman" pitchFamily="18" charset="0"/>
            <a:cs typeface="Times New Roman" pitchFamily="18" charset="0"/>
          </a:endParaRPr>
        </a:p>
      </dgm:t>
    </dgm:pt>
    <dgm:pt modelId="{74CA5E8B-23AD-4E8E-9F55-A4D56908F57F}" type="parTrans" cxnId="{041013B5-6436-4945-9E84-CCAC2127875B}">
      <dgm:prSet/>
      <dgm:spPr/>
      <dgm:t>
        <a:bodyPr/>
        <a:lstStyle/>
        <a:p>
          <a:endParaRPr lang="en-US"/>
        </a:p>
      </dgm:t>
    </dgm:pt>
    <dgm:pt modelId="{5BF930BC-0EEF-45C6-956D-097C016132C9}" type="sibTrans" cxnId="{041013B5-6436-4945-9E84-CCAC2127875B}">
      <dgm:prSet/>
      <dgm:spPr/>
      <dgm:t>
        <a:bodyPr/>
        <a:lstStyle/>
        <a:p>
          <a:endParaRPr lang="en-US"/>
        </a:p>
      </dgm:t>
    </dgm:pt>
    <dgm:pt modelId="{CE905C7D-547B-44CE-8318-A6053C375BD0}">
      <dgm:prSet phldrT="[Text]" custT="1"/>
      <dgm:spPr/>
      <dgm:t>
        <a:bodyPr/>
        <a:lstStyle/>
        <a:p>
          <a:r>
            <a:rPr lang="en-US" sz="2000" dirty="0" smtClean="0">
              <a:latin typeface="Times New Roman" pitchFamily="18" charset="0"/>
              <a:cs typeface="Times New Roman" pitchFamily="18" charset="0"/>
            </a:rPr>
            <a:t>Run 24/7</a:t>
          </a:r>
          <a:endParaRPr lang="en-US" sz="2000" dirty="0">
            <a:latin typeface="Times New Roman" pitchFamily="18" charset="0"/>
            <a:cs typeface="Times New Roman" pitchFamily="18" charset="0"/>
          </a:endParaRPr>
        </a:p>
      </dgm:t>
    </dgm:pt>
    <dgm:pt modelId="{DC0F2370-4D06-4425-AD9B-31B98DA73E20}" type="parTrans" cxnId="{C9B28161-8CCD-427C-9B3D-37C6AF73FB86}">
      <dgm:prSet/>
      <dgm:spPr/>
      <dgm:t>
        <a:bodyPr/>
        <a:lstStyle/>
        <a:p>
          <a:endParaRPr lang="en-US"/>
        </a:p>
      </dgm:t>
    </dgm:pt>
    <dgm:pt modelId="{301C63A5-7A8D-4063-B040-02523C0C510A}" type="sibTrans" cxnId="{C9B28161-8CCD-427C-9B3D-37C6AF73FB86}">
      <dgm:prSet/>
      <dgm:spPr/>
      <dgm:t>
        <a:bodyPr/>
        <a:lstStyle/>
        <a:p>
          <a:endParaRPr lang="en-US"/>
        </a:p>
      </dgm:t>
    </dgm:pt>
    <dgm:pt modelId="{3CF65E8C-EB6A-48B0-8F30-226952370F3A}">
      <dgm:prSet phldrT="[Text]" custT="1"/>
      <dgm:spPr/>
      <dgm:t>
        <a:bodyPr/>
        <a:lstStyle/>
        <a:p>
          <a:r>
            <a:rPr lang="en-US" sz="3000" dirty="0" smtClean="0">
              <a:latin typeface="Times New Roman" pitchFamily="18" charset="0"/>
              <a:cs typeface="Times New Roman" pitchFamily="18" charset="0"/>
            </a:rPr>
            <a:t>Portability</a:t>
          </a:r>
          <a:endParaRPr lang="en-US" sz="3000" dirty="0">
            <a:latin typeface="Times New Roman" pitchFamily="18" charset="0"/>
            <a:cs typeface="Times New Roman" pitchFamily="18" charset="0"/>
          </a:endParaRPr>
        </a:p>
      </dgm:t>
    </dgm:pt>
    <dgm:pt modelId="{2FE379CA-4339-4C99-992A-5827FB513737}" type="parTrans" cxnId="{F26088BF-63A6-4F6A-B634-57CF579C1BF5}">
      <dgm:prSet/>
      <dgm:spPr/>
      <dgm:t>
        <a:bodyPr/>
        <a:lstStyle/>
        <a:p>
          <a:endParaRPr lang="en-US"/>
        </a:p>
      </dgm:t>
    </dgm:pt>
    <dgm:pt modelId="{DE5C8D28-4E4E-4A57-9CF5-749620189653}" type="sibTrans" cxnId="{F26088BF-63A6-4F6A-B634-57CF579C1BF5}">
      <dgm:prSet/>
      <dgm:spPr/>
      <dgm:t>
        <a:bodyPr/>
        <a:lstStyle/>
        <a:p>
          <a:endParaRPr lang="en-US"/>
        </a:p>
      </dgm:t>
    </dgm:pt>
    <dgm:pt modelId="{DFA2C511-D2EE-4139-BF6C-14A2000A0AFF}">
      <dgm:prSet phldrT="[Text]" custT="1"/>
      <dgm:spPr/>
      <dgm:t>
        <a:bodyPr/>
        <a:lstStyle/>
        <a:p>
          <a:r>
            <a:rPr lang="en-US" sz="2000" dirty="0" smtClean="0">
              <a:latin typeface="Times New Roman" pitchFamily="18" charset="0"/>
              <a:cs typeface="Times New Roman" pitchFamily="18" charset="0"/>
            </a:rPr>
            <a:t>Have work on Android 2.3 and higher</a:t>
          </a:r>
          <a:endParaRPr lang="en-US" sz="2000" dirty="0">
            <a:latin typeface="Times New Roman" pitchFamily="18" charset="0"/>
            <a:cs typeface="Times New Roman" pitchFamily="18" charset="0"/>
          </a:endParaRPr>
        </a:p>
      </dgm:t>
    </dgm:pt>
    <dgm:pt modelId="{2777827B-084D-4D7E-8C11-124AB536440E}" type="parTrans" cxnId="{2BC1330F-F946-484A-9FD4-72BC3EEDC9C2}">
      <dgm:prSet/>
      <dgm:spPr/>
      <dgm:t>
        <a:bodyPr/>
        <a:lstStyle/>
        <a:p>
          <a:endParaRPr lang="en-US"/>
        </a:p>
      </dgm:t>
    </dgm:pt>
    <dgm:pt modelId="{5EE9F2B7-6D1D-4800-B148-108A20C4EA24}" type="sibTrans" cxnId="{2BC1330F-F946-484A-9FD4-72BC3EEDC9C2}">
      <dgm:prSet/>
      <dgm:spPr/>
      <dgm:t>
        <a:bodyPr/>
        <a:lstStyle/>
        <a:p>
          <a:endParaRPr lang="en-US"/>
        </a:p>
      </dgm:t>
    </dgm:pt>
    <dgm:pt modelId="{5EFF60EA-A758-4EAA-B7AD-01644FA36C6C}">
      <dgm:prSet phldrT="[Text]" custT="1"/>
      <dgm:spPr/>
      <dgm:t>
        <a:bodyPr/>
        <a:lstStyle/>
        <a:p>
          <a:r>
            <a:rPr lang="en-US" sz="3000" dirty="0" smtClean="0">
              <a:latin typeface="Times New Roman" pitchFamily="18" charset="0"/>
              <a:cs typeface="Times New Roman" pitchFamily="18" charset="0"/>
            </a:rPr>
            <a:t>Usability</a:t>
          </a:r>
          <a:endParaRPr lang="en-US" sz="3000" dirty="0">
            <a:latin typeface="Times New Roman" pitchFamily="18" charset="0"/>
            <a:cs typeface="Times New Roman" pitchFamily="18" charset="0"/>
          </a:endParaRPr>
        </a:p>
      </dgm:t>
    </dgm:pt>
    <dgm:pt modelId="{2B52FE25-68E0-4A59-BB26-F3B7449E21E9}" type="parTrans" cxnId="{A47EAF7E-6FD8-46F6-B2FB-3E641A3F0B21}">
      <dgm:prSet/>
      <dgm:spPr/>
      <dgm:t>
        <a:bodyPr/>
        <a:lstStyle/>
        <a:p>
          <a:endParaRPr lang="en-US"/>
        </a:p>
      </dgm:t>
    </dgm:pt>
    <dgm:pt modelId="{2E511742-B1C1-4C93-8C8D-BD2EEA4716BD}" type="sibTrans" cxnId="{A47EAF7E-6FD8-46F6-B2FB-3E641A3F0B21}">
      <dgm:prSet/>
      <dgm:spPr/>
      <dgm:t>
        <a:bodyPr/>
        <a:lstStyle/>
        <a:p>
          <a:endParaRPr lang="en-US"/>
        </a:p>
      </dgm:t>
    </dgm:pt>
    <dgm:pt modelId="{903DAEB9-492E-4119-A58D-6D97A95F7FE0}">
      <dgm:prSet phldrT="[Text]" custT="1"/>
      <dgm:spPr/>
      <dgm:t>
        <a:bodyPr/>
        <a:lstStyle/>
        <a:p>
          <a:r>
            <a:rPr lang="en-US" sz="3000" dirty="0" smtClean="0">
              <a:latin typeface="Times New Roman" pitchFamily="18" charset="0"/>
              <a:cs typeface="Times New Roman" pitchFamily="18" charset="0"/>
            </a:rPr>
            <a:t>Maintainability</a:t>
          </a:r>
          <a:endParaRPr lang="en-US" sz="3000" dirty="0">
            <a:latin typeface="Times New Roman" pitchFamily="18" charset="0"/>
            <a:cs typeface="Times New Roman" pitchFamily="18" charset="0"/>
          </a:endParaRPr>
        </a:p>
      </dgm:t>
    </dgm:pt>
    <dgm:pt modelId="{B8C990C0-3E5D-4562-B6A1-B7D49966830F}" type="parTrans" cxnId="{A25596E0-C88D-4021-A5A8-934DE03D00A4}">
      <dgm:prSet/>
      <dgm:spPr/>
      <dgm:t>
        <a:bodyPr/>
        <a:lstStyle/>
        <a:p>
          <a:endParaRPr lang="en-US"/>
        </a:p>
      </dgm:t>
    </dgm:pt>
    <dgm:pt modelId="{F5168D25-4D01-4325-BB79-CB1D9C84F122}" type="sibTrans" cxnId="{A25596E0-C88D-4021-A5A8-934DE03D00A4}">
      <dgm:prSet/>
      <dgm:spPr/>
      <dgm:t>
        <a:bodyPr/>
        <a:lstStyle/>
        <a:p>
          <a:endParaRPr lang="en-US"/>
        </a:p>
      </dgm:t>
    </dgm:pt>
    <dgm:pt modelId="{187E775B-0D34-4F73-95FB-5F4ED751A80E}">
      <dgm:prSet phldrT="[Text]" custT="1"/>
      <dgm:spPr/>
      <dgm:t>
        <a:bodyPr/>
        <a:lstStyle/>
        <a:p>
          <a:r>
            <a:rPr lang="en-US" sz="3000" dirty="0" smtClean="0">
              <a:latin typeface="Times New Roman" pitchFamily="18" charset="0"/>
              <a:cs typeface="Times New Roman" pitchFamily="18" charset="0"/>
            </a:rPr>
            <a:t>Performance</a:t>
          </a:r>
          <a:endParaRPr lang="en-US" sz="3000" dirty="0">
            <a:latin typeface="Times New Roman" pitchFamily="18" charset="0"/>
            <a:cs typeface="Times New Roman" pitchFamily="18" charset="0"/>
          </a:endParaRPr>
        </a:p>
      </dgm:t>
    </dgm:pt>
    <dgm:pt modelId="{6732881A-4886-432C-A2F4-8EE06F4B01DB}" type="parTrans" cxnId="{AB220405-5931-4D78-B802-B697DD7EACE3}">
      <dgm:prSet/>
      <dgm:spPr/>
      <dgm:t>
        <a:bodyPr/>
        <a:lstStyle/>
        <a:p>
          <a:endParaRPr lang="en-US"/>
        </a:p>
      </dgm:t>
    </dgm:pt>
    <dgm:pt modelId="{48CFB828-BFFB-4C9F-ADDB-0B4B6C2ED7B4}" type="sibTrans" cxnId="{AB220405-5931-4D78-B802-B697DD7EACE3}">
      <dgm:prSet/>
      <dgm:spPr/>
      <dgm:t>
        <a:bodyPr/>
        <a:lstStyle/>
        <a:p>
          <a:endParaRPr lang="en-US"/>
        </a:p>
      </dgm:t>
    </dgm:pt>
    <dgm:pt modelId="{D83ADCCD-A15A-4FE4-AC32-120879D89D73}">
      <dgm:prSet phldrT="[Text]" custT="1"/>
      <dgm:spPr/>
      <dgm:t>
        <a:bodyPr/>
        <a:lstStyle/>
        <a:p>
          <a:r>
            <a:rPr lang="en-US" sz="2000" dirty="0" smtClean="0">
              <a:latin typeface="Times New Roman" pitchFamily="18" charset="0"/>
              <a:cs typeface="Times New Roman" pitchFamily="18" charset="0"/>
            </a:rPr>
            <a:t>Easy to install</a:t>
          </a:r>
          <a:endParaRPr lang="en-US" sz="2000" dirty="0">
            <a:latin typeface="Times New Roman" pitchFamily="18" charset="0"/>
            <a:cs typeface="Times New Roman" pitchFamily="18" charset="0"/>
          </a:endParaRPr>
        </a:p>
      </dgm:t>
    </dgm:pt>
    <dgm:pt modelId="{5988382E-29B6-4973-821A-F6361A1E5CFD}" type="parTrans" cxnId="{99603C70-CF18-492C-AEE8-D0B2D54D36C1}">
      <dgm:prSet/>
      <dgm:spPr/>
      <dgm:t>
        <a:bodyPr/>
        <a:lstStyle/>
        <a:p>
          <a:endParaRPr lang="en-US"/>
        </a:p>
      </dgm:t>
    </dgm:pt>
    <dgm:pt modelId="{E73EEA19-CC51-4694-8C2C-38815C3586CE}" type="sibTrans" cxnId="{99603C70-CF18-492C-AEE8-D0B2D54D36C1}">
      <dgm:prSet/>
      <dgm:spPr/>
      <dgm:t>
        <a:bodyPr/>
        <a:lstStyle/>
        <a:p>
          <a:endParaRPr lang="en-US"/>
        </a:p>
      </dgm:t>
    </dgm:pt>
    <dgm:pt modelId="{D86458F3-7A4B-4094-A750-BE351DF1EABC}" type="pres">
      <dgm:prSet presAssocID="{F3ECC2D0-C68A-4FF6-8DC4-91C4E145E71C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959B590-320C-4A32-9D8E-8FB8929A4A0C}" type="pres">
      <dgm:prSet presAssocID="{5EFF60EA-A758-4EAA-B7AD-01644FA36C6C}" presName="linNode" presStyleCnt="0"/>
      <dgm:spPr/>
    </dgm:pt>
    <dgm:pt modelId="{0178157E-279D-4063-88E0-335321951AFB}" type="pres">
      <dgm:prSet presAssocID="{5EFF60EA-A758-4EAA-B7AD-01644FA36C6C}" presName="parentText" presStyleLbl="node1" presStyleIdx="0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B17237C-3FA6-4696-A927-F5BE2C09B10A}" type="pres">
      <dgm:prSet presAssocID="{5EFF60EA-A758-4EAA-B7AD-01644FA36C6C}" presName="descendantText" presStyleLbl="alignAccFollowNode1" presStyleIdx="0" presStyleCnt="3" custLinFactNeighborY="402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3C0FAA9-7DC3-490A-970D-8C20F12FBF9C}" type="pres">
      <dgm:prSet presAssocID="{2E511742-B1C1-4C93-8C8D-BD2EEA4716BD}" presName="sp" presStyleCnt="0"/>
      <dgm:spPr/>
    </dgm:pt>
    <dgm:pt modelId="{5A6D6ACE-486E-4D49-97C0-6EDBA2EC5D10}" type="pres">
      <dgm:prSet presAssocID="{EC4A3E6B-7C7B-40AC-9DBA-3C876BE6F97A}" presName="linNode" presStyleCnt="0"/>
      <dgm:spPr/>
    </dgm:pt>
    <dgm:pt modelId="{92CB60DB-4D9F-4D22-8A56-350BCB6779DF}" type="pres">
      <dgm:prSet presAssocID="{EC4A3E6B-7C7B-40AC-9DBA-3C876BE6F97A}" presName="parentText" presStyleLbl="node1" presStyleIdx="1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53AF8F0-77EA-45A9-986F-0211480DCC0D}" type="pres">
      <dgm:prSet presAssocID="{EC4A3E6B-7C7B-40AC-9DBA-3C876BE6F97A}" presName="descendantText" presStyleLbl="alignAccFollowNode1" presStyleIdx="1" presStyleCnt="3" custLinFactNeighborY="402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E102E6F-EC8E-4FF9-84A8-6C740B7E42D9}" type="pres">
      <dgm:prSet presAssocID="{5BF930BC-0EEF-45C6-956D-097C016132C9}" presName="sp" presStyleCnt="0"/>
      <dgm:spPr/>
    </dgm:pt>
    <dgm:pt modelId="{01EF9EB7-6AF2-4339-8F3B-8FBE3CB76249}" type="pres">
      <dgm:prSet presAssocID="{3CF65E8C-EB6A-48B0-8F30-226952370F3A}" presName="linNode" presStyleCnt="0"/>
      <dgm:spPr/>
    </dgm:pt>
    <dgm:pt modelId="{29D2F2CB-F05B-4C90-B733-624D502E497A}" type="pres">
      <dgm:prSet presAssocID="{3CF65E8C-EB6A-48B0-8F30-226952370F3A}" presName="parentText" presStyleLbl="node1" presStyleIdx="2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BF73E64-74FE-4B96-BDE6-B3274298BACD}" type="pres">
      <dgm:prSet presAssocID="{3CF65E8C-EB6A-48B0-8F30-226952370F3A}" presName="descendantText" presStyleLbl="alignAccFollowNode1" presStyleIdx="2" presStyleCnt="3" custAng="0" custLinFactNeighborX="355" custLinFactNeighborY="402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49499E6-3179-46AA-A2CB-C5F7DD02343C}" type="pres">
      <dgm:prSet presAssocID="{DE5C8D28-4E4E-4A57-9CF5-749620189653}" presName="sp" presStyleCnt="0"/>
      <dgm:spPr/>
    </dgm:pt>
    <dgm:pt modelId="{5ED752AB-1107-484E-A730-3B43E007F388}" type="pres">
      <dgm:prSet presAssocID="{903DAEB9-492E-4119-A58D-6D97A95F7FE0}" presName="linNode" presStyleCnt="0"/>
      <dgm:spPr/>
    </dgm:pt>
    <dgm:pt modelId="{826A4ABB-A9FE-4B90-8910-BC0653C2B166}" type="pres">
      <dgm:prSet presAssocID="{903DAEB9-492E-4119-A58D-6D97A95F7FE0}" presName="parentText" presStyleLbl="node1" presStyleIdx="3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46602E0-4E58-4F11-A8DC-016CE8EF8561}" type="pres">
      <dgm:prSet presAssocID="{F5168D25-4D01-4325-BB79-CB1D9C84F122}" presName="sp" presStyleCnt="0"/>
      <dgm:spPr/>
    </dgm:pt>
    <dgm:pt modelId="{29411A46-D98B-4D6B-88FC-2729BE7DACEC}" type="pres">
      <dgm:prSet presAssocID="{187E775B-0D34-4F73-95FB-5F4ED751A80E}" presName="linNode" presStyleCnt="0"/>
      <dgm:spPr/>
    </dgm:pt>
    <dgm:pt modelId="{F9F88A44-73F2-4278-AA7C-18BAE8A38305}" type="pres">
      <dgm:prSet presAssocID="{187E775B-0D34-4F73-95FB-5F4ED751A80E}" presName="parentText" presStyleLbl="node1" presStyleIdx="4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25596E0-C88D-4021-A5A8-934DE03D00A4}" srcId="{F3ECC2D0-C68A-4FF6-8DC4-91C4E145E71C}" destId="{903DAEB9-492E-4119-A58D-6D97A95F7FE0}" srcOrd="3" destOrd="0" parTransId="{B8C990C0-3E5D-4562-B6A1-B7D49966830F}" sibTransId="{F5168D25-4D01-4325-BB79-CB1D9C84F122}"/>
    <dgm:cxn modelId="{A47EAF7E-6FD8-46F6-B2FB-3E641A3F0B21}" srcId="{F3ECC2D0-C68A-4FF6-8DC4-91C4E145E71C}" destId="{5EFF60EA-A758-4EAA-B7AD-01644FA36C6C}" srcOrd="0" destOrd="0" parTransId="{2B52FE25-68E0-4A59-BB26-F3B7449E21E9}" sibTransId="{2E511742-B1C1-4C93-8C8D-BD2EEA4716BD}"/>
    <dgm:cxn modelId="{F26088BF-63A6-4F6A-B634-57CF579C1BF5}" srcId="{F3ECC2D0-C68A-4FF6-8DC4-91C4E145E71C}" destId="{3CF65E8C-EB6A-48B0-8F30-226952370F3A}" srcOrd="2" destOrd="0" parTransId="{2FE379CA-4339-4C99-992A-5827FB513737}" sibTransId="{DE5C8D28-4E4E-4A57-9CF5-749620189653}"/>
    <dgm:cxn modelId="{041013B5-6436-4945-9E84-CCAC2127875B}" srcId="{F3ECC2D0-C68A-4FF6-8DC4-91C4E145E71C}" destId="{EC4A3E6B-7C7B-40AC-9DBA-3C876BE6F97A}" srcOrd="1" destOrd="0" parTransId="{74CA5E8B-23AD-4E8E-9F55-A4D56908F57F}" sibTransId="{5BF930BC-0EEF-45C6-956D-097C016132C9}"/>
    <dgm:cxn modelId="{A37FC376-893C-4B6C-81D9-5F2E0FB1130D}" type="presOf" srcId="{5EFF60EA-A758-4EAA-B7AD-01644FA36C6C}" destId="{0178157E-279D-4063-88E0-335321951AFB}" srcOrd="0" destOrd="0" presId="urn:microsoft.com/office/officeart/2005/8/layout/vList5"/>
    <dgm:cxn modelId="{84BE08BE-E25B-44B5-8E82-43D02F855287}" srcId="{5EFF60EA-A758-4EAA-B7AD-01644FA36C6C}" destId="{383FA3CB-2015-4478-A424-B9B3A5B4C537}" srcOrd="0" destOrd="0" parTransId="{401E19F2-4177-4323-84FD-15A2238BE52B}" sibTransId="{C758C041-5821-4469-A0AD-E18D073271BA}"/>
    <dgm:cxn modelId="{F302667E-2323-402D-88FB-40D1DDFE698B}" type="presOf" srcId="{CE905C7D-547B-44CE-8318-A6053C375BD0}" destId="{953AF8F0-77EA-45A9-986F-0211480DCC0D}" srcOrd="0" destOrd="0" presId="urn:microsoft.com/office/officeart/2005/8/layout/vList5"/>
    <dgm:cxn modelId="{8395AFD0-60EC-48F1-8F0D-85F0A13F533E}" type="presOf" srcId="{3CF65E8C-EB6A-48B0-8F30-226952370F3A}" destId="{29D2F2CB-F05B-4C90-B733-624D502E497A}" srcOrd="0" destOrd="0" presId="urn:microsoft.com/office/officeart/2005/8/layout/vList5"/>
    <dgm:cxn modelId="{AB220405-5931-4D78-B802-B697DD7EACE3}" srcId="{F3ECC2D0-C68A-4FF6-8DC4-91C4E145E71C}" destId="{187E775B-0D34-4F73-95FB-5F4ED751A80E}" srcOrd="4" destOrd="0" parTransId="{6732881A-4886-432C-A2F4-8EE06F4B01DB}" sibTransId="{48CFB828-BFFB-4C9F-ADDB-0B4B6C2ED7B4}"/>
    <dgm:cxn modelId="{99603C70-CF18-492C-AEE8-D0B2D54D36C1}" srcId="{5EFF60EA-A758-4EAA-B7AD-01644FA36C6C}" destId="{D83ADCCD-A15A-4FE4-AC32-120879D89D73}" srcOrd="1" destOrd="0" parTransId="{5988382E-29B6-4973-821A-F6361A1E5CFD}" sibTransId="{E73EEA19-CC51-4694-8C2C-38815C3586CE}"/>
    <dgm:cxn modelId="{40B6A3A8-45ED-4422-A043-81D99E385EB5}" type="presOf" srcId="{383FA3CB-2015-4478-A424-B9B3A5B4C537}" destId="{BB17237C-3FA6-4696-A927-F5BE2C09B10A}" srcOrd="0" destOrd="0" presId="urn:microsoft.com/office/officeart/2005/8/layout/vList5"/>
    <dgm:cxn modelId="{C9B28161-8CCD-427C-9B3D-37C6AF73FB86}" srcId="{EC4A3E6B-7C7B-40AC-9DBA-3C876BE6F97A}" destId="{CE905C7D-547B-44CE-8318-A6053C375BD0}" srcOrd="0" destOrd="0" parTransId="{DC0F2370-4D06-4425-AD9B-31B98DA73E20}" sibTransId="{301C63A5-7A8D-4063-B040-02523C0C510A}"/>
    <dgm:cxn modelId="{74F9FE4A-52DB-47E0-9BE6-9FE5F1F7941C}" type="presOf" srcId="{187E775B-0D34-4F73-95FB-5F4ED751A80E}" destId="{F9F88A44-73F2-4278-AA7C-18BAE8A38305}" srcOrd="0" destOrd="0" presId="urn:microsoft.com/office/officeart/2005/8/layout/vList5"/>
    <dgm:cxn modelId="{AA14E1A3-26B1-441F-8297-4783E8F5E260}" type="presOf" srcId="{D83ADCCD-A15A-4FE4-AC32-120879D89D73}" destId="{BB17237C-3FA6-4696-A927-F5BE2C09B10A}" srcOrd="0" destOrd="1" presId="urn:microsoft.com/office/officeart/2005/8/layout/vList5"/>
    <dgm:cxn modelId="{81706A2F-8CC8-454E-937A-27771BCD60AE}" type="presOf" srcId="{DFA2C511-D2EE-4139-BF6C-14A2000A0AFF}" destId="{0BF73E64-74FE-4B96-BDE6-B3274298BACD}" srcOrd="0" destOrd="0" presId="urn:microsoft.com/office/officeart/2005/8/layout/vList5"/>
    <dgm:cxn modelId="{EFD48065-B305-455B-8EB4-B7D8B5E3FCC7}" type="presOf" srcId="{903DAEB9-492E-4119-A58D-6D97A95F7FE0}" destId="{826A4ABB-A9FE-4B90-8910-BC0653C2B166}" srcOrd="0" destOrd="0" presId="urn:microsoft.com/office/officeart/2005/8/layout/vList5"/>
    <dgm:cxn modelId="{BD0547A6-4350-43D6-8E1F-80F65894C846}" type="presOf" srcId="{EC4A3E6B-7C7B-40AC-9DBA-3C876BE6F97A}" destId="{92CB60DB-4D9F-4D22-8A56-350BCB6779DF}" srcOrd="0" destOrd="0" presId="urn:microsoft.com/office/officeart/2005/8/layout/vList5"/>
    <dgm:cxn modelId="{2BC1330F-F946-484A-9FD4-72BC3EEDC9C2}" srcId="{3CF65E8C-EB6A-48B0-8F30-226952370F3A}" destId="{DFA2C511-D2EE-4139-BF6C-14A2000A0AFF}" srcOrd="0" destOrd="0" parTransId="{2777827B-084D-4D7E-8C11-124AB536440E}" sibTransId="{5EE9F2B7-6D1D-4800-B148-108A20C4EA24}"/>
    <dgm:cxn modelId="{D9ADCA47-9FEE-40B2-8928-8ADA05CD10D9}" type="presOf" srcId="{F3ECC2D0-C68A-4FF6-8DC4-91C4E145E71C}" destId="{D86458F3-7A4B-4094-A750-BE351DF1EABC}" srcOrd="0" destOrd="0" presId="urn:microsoft.com/office/officeart/2005/8/layout/vList5"/>
    <dgm:cxn modelId="{9D5E3805-678B-41C7-8FE5-97BE539852E4}" type="presParOf" srcId="{D86458F3-7A4B-4094-A750-BE351DF1EABC}" destId="{5959B590-320C-4A32-9D8E-8FB8929A4A0C}" srcOrd="0" destOrd="0" presId="urn:microsoft.com/office/officeart/2005/8/layout/vList5"/>
    <dgm:cxn modelId="{4B80195F-A632-42DE-B1D6-39043BFBD9ED}" type="presParOf" srcId="{5959B590-320C-4A32-9D8E-8FB8929A4A0C}" destId="{0178157E-279D-4063-88E0-335321951AFB}" srcOrd="0" destOrd="0" presId="urn:microsoft.com/office/officeart/2005/8/layout/vList5"/>
    <dgm:cxn modelId="{E1176A07-38CD-4A31-B6A6-FB93C1009983}" type="presParOf" srcId="{5959B590-320C-4A32-9D8E-8FB8929A4A0C}" destId="{BB17237C-3FA6-4696-A927-F5BE2C09B10A}" srcOrd="1" destOrd="0" presId="urn:microsoft.com/office/officeart/2005/8/layout/vList5"/>
    <dgm:cxn modelId="{3836F711-48E4-4B0D-84AF-2331F6947D86}" type="presParOf" srcId="{D86458F3-7A4B-4094-A750-BE351DF1EABC}" destId="{F3C0FAA9-7DC3-490A-970D-8C20F12FBF9C}" srcOrd="1" destOrd="0" presId="urn:microsoft.com/office/officeart/2005/8/layout/vList5"/>
    <dgm:cxn modelId="{896F0021-0D08-4470-B7F5-ED9598DF4578}" type="presParOf" srcId="{D86458F3-7A4B-4094-A750-BE351DF1EABC}" destId="{5A6D6ACE-486E-4D49-97C0-6EDBA2EC5D10}" srcOrd="2" destOrd="0" presId="urn:microsoft.com/office/officeart/2005/8/layout/vList5"/>
    <dgm:cxn modelId="{50EF1094-1FEB-40A6-8D18-EB6EE73C0CB0}" type="presParOf" srcId="{5A6D6ACE-486E-4D49-97C0-6EDBA2EC5D10}" destId="{92CB60DB-4D9F-4D22-8A56-350BCB6779DF}" srcOrd="0" destOrd="0" presId="urn:microsoft.com/office/officeart/2005/8/layout/vList5"/>
    <dgm:cxn modelId="{72ADEC3A-307C-4D81-A496-6C5494EE2D27}" type="presParOf" srcId="{5A6D6ACE-486E-4D49-97C0-6EDBA2EC5D10}" destId="{953AF8F0-77EA-45A9-986F-0211480DCC0D}" srcOrd="1" destOrd="0" presId="urn:microsoft.com/office/officeart/2005/8/layout/vList5"/>
    <dgm:cxn modelId="{5C11A77C-8B19-41F1-A3F5-0B7373FA9E4C}" type="presParOf" srcId="{D86458F3-7A4B-4094-A750-BE351DF1EABC}" destId="{7E102E6F-EC8E-4FF9-84A8-6C740B7E42D9}" srcOrd="3" destOrd="0" presId="urn:microsoft.com/office/officeart/2005/8/layout/vList5"/>
    <dgm:cxn modelId="{B0F908DD-3D76-4B08-B884-7A10B5F01D88}" type="presParOf" srcId="{D86458F3-7A4B-4094-A750-BE351DF1EABC}" destId="{01EF9EB7-6AF2-4339-8F3B-8FBE3CB76249}" srcOrd="4" destOrd="0" presId="urn:microsoft.com/office/officeart/2005/8/layout/vList5"/>
    <dgm:cxn modelId="{D06D9252-5C68-4105-AE93-CFBF57C0893A}" type="presParOf" srcId="{01EF9EB7-6AF2-4339-8F3B-8FBE3CB76249}" destId="{29D2F2CB-F05B-4C90-B733-624D502E497A}" srcOrd="0" destOrd="0" presId="urn:microsoft.com/office/officeart/2005/8/layout/vList5"/>
    <dgm:cxn modelId="{E945A981-C92F-48BF-9FAC-C0ED3A4BA2FF}" type="presParOf" srcId="{01EF9EB7-6AF2-4339-8F3B-8FBE3CB76249}" destId="{0BF73E64-74FE-4B96-BDE6-B3274298BACD}" srcOrd="1" destOrd="0" presId="urn:microsoft.com/office/officeart/2005/8/layout/vList5"/>
    <dgm:cxn modelId="{ADFFB527-7759-409A-9DB7-47F133E6A2A1}" type="presParOf" srcId="{D86458F3-7A4B-4094-A750-BE351DF1EABC}" destId="{B49499E6-3179-46AA-A2CB-C5F7DD02343C}" srcOrd="5" destOrd="0" presId="urn:microsoft.com/office/officeart/2005/8/layout/vList5"/>
    <dgm:cxn modelId="{7E1C6BB3-D5DF-44B6-B931-428EB2A8A362}" type="presParOf" srcId="{D86458F3-7A4B-4094-A750-BE351DF1EABC}" destId="{5ED752AB-1107-484E-A730-3B43E007F388}" srcOrd="6" destOrd="0" presId="urn:microsoft.com/office/officeart/2005/8/layout/vList5"/>
    <dgm:cxn modelId="{798873BF-0E7F-4B93-A583-6279EF94E50E}" type="presParOf" srcId="{5ED752AB-1107-484E-A730-3B43E007F388}" destId="{826A4ABB-A9FE-4B90-8910-BC0653C2B166}" srcOrd="0" destOrd="0" presId="urn:microsoft.com/office/officeart/2005/8/layout/vList5"/>
    <dgm:cxn modelId="{12CAF61B-1F86-4D0C-ACB9-F8FE9D712D00}" type="presParOf" srcId="{D86458F3-7A4B-4094-A750-BE351DF1EABC}" destId="{A46602E0-4E58-4F11-A8DC-016CE8EF8561}" srcOrd="7" destOrd="0" presId="urn:microsoft.com/office/officeart/2005/8/layout/vList5"/>
    <dgm:cxn modelId="{B9801245-93AD-4849-9276-82CEBEBD076D}" type="presParOf" srcId="{D86458F3-7A4B-4094-A750-BE351DF1EABC}" destId="{29411A46-D98B-4D6B-88FC-2729BE7DACEC}" srcOrd="8" destOrd="0" presId="urn:microsoft.com/office/officeart/2005/8/layout/vList5"/>
    <dgm:cxn modelId="{78417239-238C-4D1B-88E2-CF347B3CD89C}" type="presParOf" srcId="{29411A46-D98B-4D6B-88FC-2729BE7DACEC}" destId="{F9F88A44-73F2-4278-AA7C-18BAE8A38305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BDA14B6C-A700-4441-BA74-ACCAEDBBA1C2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</dgm:pt>
    <dgm:pt modelId="{CA5E0D66-E1C0-4DB2-BC90-867B4CEDFE28}">
      <dgm:prSet phldrT="[Text]" custT="1"/>
      <dgm:spPr/>
      <dgm:t>
        <a:bodyPr/>
        <a:lstStyle/>
        <a:p>
          <a:r>
            <a:rPr lang="en-US" sz="2500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Near Field Communication(NFC) </a:t>
          </a:r>
          <a:endParaRPr lang="en-US" sz="2500" dirty="0">
            <a:solidFill>
              <a:schemeClr val="tx1"/>
            </a:solidFill>
            <a:latin typeface="Times New Roman" pitchFamily="18" charset="0"/>
            <a:cs typeface="Times New Roman" pitchFamily="18" charset="0"/>
          </a:endParaRPr>
        </a:p>
      </dgm:t>
    </dgm:pt>
    <dgm:pt modelId="{BDDB3B7F-0919-4B7E-B98A-6B765F4844B8}" type="parTrans" cxnId="{E118ED6F-65DB-479F-B367-36812734D5CD}">
      <dgm:prSet/>
      <dgm:spPr/>
      <dgm:t>
        <a:bodyPr/>
        <a:lstStyle/>
        <a:p>
          <a:endParaRPr lang="en-US"/>
        </a:p>
      </dgm:t>
    </dgm:pt>
    <dgm:pt modelId="{EECB4C53-AD42-411A-9918-1AB5E0671E40}" type="sibTrans" cxnId="{E118ED6F-65DB-479F-B367-36812734D5CD}">
      <dgm:prSet/>
      <dgm:spPr/>
      <dgm:t>
        <a:bodyPr/>
        <a:lstStyle/>
        <a:p>
          <a:endParaRPr lang="en-US"/>
        </a:p>
      </dgm:t>
    </dgm:pt>
    <dgm:pt modelId="{58EE03E0-6AC4-45D8-8CB5-B40FC1A0F085}">
      <dgm:prSet phldrT="[Text]" custT="1"/>
      <dgm:spPr/>
      <dgm:t>
        <a:bodyPr/>
        <a:lstStyle/>
        <a:p>
          <a:r>
            <a:rPr lang="en-US" sz="2500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Synchronization</a:t>
          </a:r>
          <a:endParaRPr lang="en-US" sz="2500" dirty="0">
            <a:solidFill>
              <a:schemeClr val="tx1"/>
            </a:solidFill>
            <a:latin typeface="Times New Roman" pitchFamily="18" charset="0"/>
            <a:cs typeface="Times New Roman" pitchFamily="18" charset="0"/>
          </a:endParaRPr>
        </a:p>
      </dgm:t>
    </dgm:pt>
    <dgm:pt modelId="{79E45F5C-E1FA-4190-85BC-C9AD12ED352E}" type="parTrans" cxnId="{4E72A664-09AE-47D0-B55C-387FA124CC10}">
      <dgm:prSet/>
      <dgm:spPr/>
      <dgm:t>
        <a:bodyPr/>
        <a:lstStyle/>
        <a:p>
          <a:endParaRPr lang="en-US"/>
        </a:p>
      </dgm:t>
    </dgm:pt>
    <dgm:pt modelId="{C08E545A-1DE8-4B36-8175-0C90644D99CF}" type="sibTrans" cxnId="{4E72A664-09AE-47D0-B55C-387FA124CC10}">
      <dgm:prSet/>
      <dgm:spPr/>
      <dgm:t>
        <a:bodyPr/>
        <a:lstStyle/>
        <a:p>
          <a:endParaRPr lang="en-US"/>
        </a:p>
      </dgm:t>
    </dgm:pt>
    <dgm:pt modelId="{162C50EF-685B-4CB3-8567-E259A34D8A5F}">
      <dgm:prSet phldrT="[Text]" custT="1"/>
      <dgm:spPr/>
      <dgm:t>
        <a:bodyPr/>
        <a:lstStyle/>
        <a:p>
          <a:r>
            <a:rPr lang="en-US" sz="2500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Quick Response Code</a:t>
          </a:r>
          <a:endParaRPr lang="en-US" sz="2500" dirty="0">
            <a:solidFill>
              <a:schemeClr val="tx1"/>
            </a:solidFill>
            <a:latin typeface="Times New Roman" pitchFamily="18" charset="0"/>
            <a:cs typeface="Times New Roman" pitchFamily="18" charset="0"/>
          </a:endParaRPr>
        </a:p>
      </dgm:t>
    </dgm:pt>
    <dgm:pt modelId="{F32761FD-864E-40B9-8D71-8AAFE84697F4}" type="parTrans" cxnId="{A7FBACAC-689D-43A0-8A0A-3F93866A08BE}">
      <dgm:prSet/>
      <dgm:spPr/>
      <dgm:t>
        <a:bodyPr/>
        <a:lstStyle/>
        <a:p>
          <a:endParaRPr lang="en-US"/>
        </a:p>
      </dgm:t>
    </dgm:pt>
    <dgm:pt modelId="{F94A8AE1-8593-49C9-BB8C-A91ED44CCA2F}" type="sibTrans" cxnId="{A7FBACAC-689D-43A0-8A0A-3F93866A08BE}">
      <dgm:prSet/>
      <dgm:spPr/>
      <dgm:t>
        <a:bodyPr/>
        <a:lstStyle/>
        <a:p>
          <a:endParaRPr lang="en-US"/>
        </a:p>
      </dgm:t>
    </dgm:pt>
    <dgm:pt modelId="{5057A7AF-6F6B-4E67-8CCA-7D8DF5F4F8E7}" type="pres">
      <dgm:prSet presAssocID="{BDA14B6C-A700-4441-BA74-ACCAEDBBA1C2}" presName="linearFlow" presStyleCnt="0">
        <dgm:presLayoutVars>
          <dgm:dir/>
          <dgm:resizeHandles val="exact"/>
        </dgm:presLayoutVars>
      </dgm:prSet>
      <dgm:spPr/>
    </dgm:pt>
    <dgm:pt modelId="{22F2928E-8CF9-4BB2-B477-97118791CF62}" type="pres">
      <dgm:prSet presAssocID="{CA5E0D66-E1C0-4DB2-BC90-867B4CEDFE28}" presName="composite" presStyleCnt="0"/>
      <dgm:spPr/>
    </dgm:pt>
    <dgm:pt modelId="{C4E6B892-601F-4834-8955-F1C5F4D2B1BC}" type="pres">
      <dgm:prSet presAssocID="{CA5E0D66-E1C0-4DB2-BC90-867B4CEDFE28}" presName="imgShp" presStyleLbl="fgImgPlac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7000" b="-7000"/>
          </a:stretch>
        </a:blipFill>
      </dgm:spPr>
    </dgm:pt>
    <dgm:pt modelId="{77BF8311-E1D0-434F-952C-332FE8691C50}" type="pres">
      <dgm:prSet presAssocID="{CA5E0D66-E1C0-4DB2-BC90-867B4CEDFE28}" presName="txShp" presStyleLbl="node1" presStyleIdx="0" presStyleCnt="3" custLinFactNeighborY="-8694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D8648BB-22B9-4FAB-A4EC-5A928D4B729C}" type="pres">
      <dgm:prSet presAssocID="{EECB4C53-AD42-411A-9918-1AB5E0671E40}" presName="spacing" presStyleCnt="0"/>
      <dgm:spPr/>
    </dgm:pt>
    <dgm:pt modelId="{59E9E53F-5B36-4902-BCC2-CE873F369655}" type="pres">
      <dgm:prSet presAssocID="{58EE03E0-6AC4-45D8-8CB5-B40FC1A0F085}" presName="composite" presStyleCnt="0"/>
      <dgm:spPr/>
    </dgm:pt>
    <dgm:pt modelId="{DDBA7D87-2EC3-4424-BEC9-53D051161071}" type="pres">
      <dgm:prSet presAssocID="{58EE03E0-6AC4-45D8-8CB5-B40FC1A0F085}" presName="imgShp" presStyleLbl="fgImgPlace1" presStyleIdx="1" presStyleCnt="3" custLinFactY="23744" custLinFactNeighborX="8411" custLinFactNeighborY="100000"/>
      <dgm:spPr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3FACFA1F-1D24-45F0-B4CE-E48D174B3CEF}" type="pres">
      <dgm:prSet presAssocID="{58EE03E0-6AC4-45D8-8CB5-B40FC1A0F085}" presName="txShp" presStyleLbl="node1" presStyleIdx="1" presStyleCnt="3" custLinFactY="23744" custLinFactNeighborX="1674" custLinFactNeighborY="1000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ED3ECD4-ECFD-497C-AF84-924CF5AFA156}" type="pres">
      <dgm:prSet presAssocID="{C08E545A-1DE8-4B36-8175-0C90644D99CF}" presName="spacing" presStyleCnt="0"/>
      <dgm:spPr/>
    </dgm:pt>
    <dgm:pt modelId="{511E327F-81A5-4B03-952E-938E0CF99B23}" type="pres">
      <dgm:prSet presAssocID="{162C50EF-685B-4CB3-8567-E259A34D8A5F}" presName="composite" presStyleCnt="0"/>
      <dgm:spPr/>
    </dgm:pt>
    <dgm:pt modelId="{E0897DA6-39BF-4588-9BFC-763816ED35FD}" type="pres">
      <dgm:prSet presAssocID="{162C50EF-685B-4CB3-8567-E259A34D8A5F}" presName="imgShp" presStyleLbl="fgImgPlace1" presStyleIdx="2" presStyleCnt="3" custLinFactY="-32154" custLinFactNeighborX="2403" custLinFactNeighborY="-100000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C8A8BACE-8843-4E8B-8275-A3AE59C60E7F}" type="pres">
      <dgm:prSet presAssocID="{162C50EF-685B-4CB3-8567-E259A34D8A5F}" presName="txShp" presStyleLbl="node1" presStyleIdx="2" presStyleCnt="3" custLinFactY="-32154" custLinFactNeighborX="478" custLinFactNeighborY="-1000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890645A-CC42-49E6-9B13-7FBAD15C641C}" type="presOf" srcId="{CA5E0D66-E1C0-4DB2-BC90-867B4CEDFE28}" destId="{77BF8311-E1D0-434F-952C-332FE8691C50}" srcOrd="0" destOrd="0" presId="urn:microsoft.com/office/officeart/2005/8/layout/vList3"/>
    <dgm:cxn modelId="{38140E8C-F5A6-4670-A2F3-8024E210DD74}" type="presOf" srcId="{162C50EF-685B-4CB3-8567-E259A34D8A5F}" destId="{C8A8BACE-8843-4E8B-8275-A3AE59C60E7F}" srcOrd="0" destOrd="0" presId="urn:microsoft.com/office/officeart/2005/8/layout/vList3"/>
    <dgm:cxn modelId="{E794068A-30E5-4F77-9FD6-7FD5CDAA07D8}" type="presOf" srcId="{BDA14B6C-A700-4441-BA74-ACCAEDBBA1C2}" destId="{5057A7AF-6F6B-4E67-8CCA-7D8DF5F4F8E7}" srcOrd="0" destOrd="0" presId="urn:microsoft.com/office/officeart/2005/8/layout/vList3"/>
    <dgm:cxn modelId="{E118ED6F-65DB-479F-B367-36812734D5CD}" srcId="{BDA14B6C-A700-4441-BA74-ACCAEDBBA1C2}" destId="{CA5E0D66-E1C0-4DB2-BC90-867B4CEDFE28}" srcOrd="0" destOrd="0" parTransId="{BDDB3B7F-0919-4B7E-B98A-6B765F4844B8}" sibTransId="{EECB4C53-AD42-411A-9918-1AB5E0671E40}"/>
    <dgm:cxn modelId="{A36435B8-0BD0-45BB-9966-DA2F17E34489}" type="presOf" srcId="{58EE03E0-6AC4-45D8-8CB5-B40FC1A0F085}" destId="{3FACFA1F-1D24-45F0-B4CE-E48D174B3CEF}" srcOrd="0" destOrd="0" presId="urn:microsoft.com/office/officeart/2005/8/layout/vList3"/>
    <dgm:cxn modelId="{A7FBACAC-689D-43A0-8A0A-3F93866A08BE}" srcId="{BDA14B6C-A700-4441-BA74-ACCAEDBBA1C2}" destId="{162C50EF-685B-4CB3-8567-E259A34D8A5F}" srcOrd="2" destOrd="0" parTransId="{F32761FD-864E-40B9-8D71-8AAFE84697F4}" sibTransId="{F94A8AE1-8593-49C9-BB8C-A91ED44CCA2F}"/>
    <dgm:cxn modelId="{4E72A664-09AE-47D0-B55C-387FA124CC10}" srcId="{BDA14B6C-A700-4441-BA74-ACCAEDBBA1C2}" destId="{58EE03E0-6AC4-45D8-8CB5-B40FC1A0F085}" srcOrd="1" destOrd="0" parTransId="{79E45F5C-E1FA-4190-85BC-C9AD12ED352E}" sibTransId="{C08E545A-1DE8-4B36-8175-0C90644D99CF}"/>
    <dgm:cxn modelId="{5AF33678-54DF-4D55-876B-1CB2CA4A9488}" type="presParOf" srcId="{5057A7AF-6F6B-4E67-8CCA-7D8DF5F4F8E7}" destId="{22F2928E-8CF9-4BB2-B477-97118791CF62}" srcOrd="0" destOrd="0" presId="urn:microsoft.com/office/officeart/2005/8/layout/vList3"/>
    <dgm:cxn modelId="{1ECA434A-7384-42D3-AA56-763145C41700}" type="presParOf" srcId="{22F2928E-8CF9-4BB2-B477-97118791CF62}" destId="{C4E6B892-601F-4834-8955-F1C5F4D2B1BC}" srcOrd="0" destOrd="0" presId="urn:microsoft.com/office/officeart/2005/8/layout/vList3"/>
    <dgm:cxn modelId="{2504DCE8-B2CE-434A-8A60-3AF1E1310DFA}" type="presParOf" srcId="{22F2928E-8CF9-4BB2-B477-97118791CF62}" destId="{77BF8311-E1D0-434F-952C-332FE8691C50}" srcOrd="1" destOrd="0" presId="urn:microsoft.com/office/officeart/2005/8/layout/vList3"/>
    <dgm:cxn modelId="{0D4610E0-4E3D-47C2-B7F3-4721A289F216}" type="presParOf" srcId="{5057A7AF-6F6B-4E67-8CCA-7D8DF5F4F8E7}" destId="{1D8648BB-22B9-4FAB-A4EC-5A928D4B729C}" srcOrd="1" destOrd="0" presId="urn:microsoft.com/office/officeart/2005/8/layout/vList3"/>
    <dgm:cxn modelId="{6051A510-62BB-4698-9B6A-A9A6178917D0}" type="presParOf" srcId="{5057A7AF-6F6B-4E67-8CCA-7D8DF5F4F8E7}" destId="{59E9E53F-5B36-4902-BCC2-CE873F369655}" srcOrd="2" destOrd="0" presId="urn:microsoft.com/office/officeart/2005/8/layout/vList3"/>
    <dgm:cxn modelId="{8BA1DAEC-4112-4E1B-A0A9-469539E09958}" type="presParOf" srcId="{59E9E53F-5B36-4902-BCC2-CE873F369655}" destId="{DDBA7D87-2EC3-4424-BEC9-53D051161071}" srcOrd="0" destOrd="0" presId="urn:microsoft.com/office/officeart/2005/8/layout/vList3"/>
    <dgm:cxn modelId="{D3698153-7C5F-493F-9D32-C2D3B6AACF8A}" type="presParOf" srcId="{59E9E53F-5B36-4902-BCC2-CE873F369655}" destId="{3FACFA1F-1D24-45F0-B4CE-E48D174B3CEF}" srcOrd="1" destOrd="0" presId="urn:microsoft.com/office/officeart/2005/8/layout/vList3"/>
    <dgm:cxn modelId="{48C3575A-239C-4F4D-9FD1-AFCBA8415DFF}" type="presParOf" srcId="{5057A7AF-6F6B-4E67-8CCA-7D8DF5F4F8E7}" destId="{DED3ECD4-ECFD-497C-AF84-924CF5AFA156}" srcOrd="3" destOrd="0" presId="urn:microsoft.com/office/officeart/2005/8/layout/vList3"/>
    <dgm:cxn modelId="{C5348E5A-F847-41ED-9C95-230685D78098}" type="presParOf" srcId="{5057A7AF-6F6B-4E67-8CCA-7D8DF5F4F8E7}" destId="{511E327F-81A5-4B03-952E-938E0CF99B23}" srcOrd="4" destOrd="0" presId="urn:microsoft.com/office/officeart/2005/8/layout/vList3"/>
    <dgm:cxn modelId="{1B695296-0840-4920-9577-E633407E3452}" type="presParOf" srcId="{511E327F-81A5-4B03-952E-938E0CF99B23}" destId="{E0897DA6-39BF-4588-9BFC-763816ED35FD}" srcOrd="0" destOrd="0" presId="urn:microsoft.com/office/officeart/2005/8/layout/vList3"/>
    <dgm:cxn modelId="{1B2ECB4F-9598-465E-9862-8ECDB33B04CB}" type="presParOf" srcId="{511E327F-81A5-4B03-952E-938E0CF99B23}" destId="{C8A8BACE-8843-4E8B-8275-A3AE59C60E7F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6CF995-4984-4694-A00A-DB7665E30601}">
      <dsp:nvSpPr>
        <dsp:cNvPr id="0" name=""/>
        <dsp:cNvSpPr/>
      </dsp:nvSpPr>
      <dsp:spPr>
        <a:xfrm rot="5400000">
          <a:off x="3930586" y="-2099739"/>
          <a:ext cx="1018546" cy="5476519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Difficult to access application</a:t>
          </a:r>
          <a:endParaRPr lang="en-US" sz="2500" kern="12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-5400000">
        <a:off x="1701600" y="178968"/>
        <a:ext cx="5426798" cy="919104"/>
      </dsp:txXfrm>
    </dsp:sp>
    <dsp:sp modelId="{6B7BE942-2F80-4C7F-96B9-6D97CE11C281}">
      <dsp:nvSpPr>
        <dsp:cNvPr id="0" name=""/>
        <dsp:cNvSpPr/>
      </dsp:nvSpPr>
      <dsp:spPr>
        <a:xfrm>
          <a:off x="526463" y="12458"/>
          <a:ext cx="1202185" cy="127318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b="1" kern="12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1</a:t>
          </a:r>
          <a:endParaRPr lang="en-US" sz="3000" b="1" kern="12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85149" y="71144"/>
        <a:ext cx="1084813" cy="1155811"/>
      </dsp:txXfrm>
    </dsp:sp>
    <dsp:sp modelId="{B0E2886E-269B-42B3-B987-29339924A1A1}">
      <dsp:nvSpPr>
        <dsp:cNvPr id="0" name=""/>
        <dsp:cNvSpPr/>
      </dsp:nvSpPr>
      <dsp:spPr>
        <a:xfrm rot="5400000">
          <a:off x="3915595" y="-852727"/>
          <a:ext cx="1018546" cy="5656180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Not user - friendly</a:t>
          </a:r>
          <a:endParaRPr lang="en-US" sz="2500" kern="12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-5400000">
        <a:off x="1596779" y="1515810"/>
        <a:ext cx="5606459" cy="919104"/>
      </dsp:txXfrm>
    </dsp:sp>
    <dsp:sp modelId="{7C55AABA-58FE-45A5-B609-FFFD94426ECE}">
      <dsp:nvSpPr>
        <dsp:cNvPr id="0" name=""/>
        <dsp:cNvSpPr/>
      </dsp:nvSpPr>
      <dsp:spPr>
        <a:xfrm>
          <a:off x="499414" y="1338771"/>
          <a:ext cx="1097364" cy="127318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b="1" kern="12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2</a:t>
          </a:r>
          <a:endParaRPr lang="en-US" sz="3000" b="1" kern="12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52983" y="1392340"/>
        <a:ext cx="990226" cy="1166045"/>
      </dsp:txXfrm>
    </dsp:sp>
    <dsp:sp modelId="{07911F4B-834A-49F7-B04B-40C2B62115D9}">
      <dsp:nvSpPr>
        <dsp:cNvPr id="0" name=""/>
        <dsp:cNvSpPr/>
      </dsp:nvSpPr>
      <dsp:spPr>
        <a:xfrm rot="5400000">
          <a:off x="3949659" y="472761"/>
          <a:ext cx="1018546" cy="5678887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No synchronization between different units </a:t>
          </a:r>
          <a:endParaRPr lang="en-US" sz="2500" kern="12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-5400000">
        <a:off x="1619489" y="2852653"/>
        <a:ext cx="5629166" cy="919104"/>
      </dsp:txXfrm>
    </dsp:sp>
    <dsp:sp modelId="{08A650D7-B902-4141-9D38-A3E65DC30301}">
      <dsp:nvSpPr>
        <dsp:cNvPr id="0" name=""/>
        <dsp:cNvSpPr/>
      </dsp:nvSpPr>
      <dsp:spPr>
        <a:xfrm>
          <a:off x="499414" y="2675613"/>
          <a:ext cx="1120074" cy="127318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b="1" kern="12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3</a:t>
          </a:r>
          <a:endParaRPr lang="en-US" sz="3000" b="1" kern="12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54092" y="2730291"/>
        <a:ext cx="1010718" cy="1163827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483D06-532B-47D0-8F8F-333E822CADDE}">
      <dsp:nvSpPr>
        <dsp:cNvPr id="0" name=""/>
        <dsp:cNvSpPr/>
      </dsp:nvSpPr>
      <dsp:spPr>
        <a:xfrm>
          <a:off x="5233" y="1658020"/>
          <a:ext cx="3156222" cy="1684792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7625" tIns="31750" rIns="47625" bIns="317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latin typeface="Times New Roman" pitchFamily="18" charset="0"/>
              <a:cs typeface="Times New Roman" pitchFamily="18" charset="0"/>
            </a:rPr>
            <a:t>Improved working in group, presentation, communication skill</a:t>
          </a:r>
          <a:endParaRPr lang="en-US" sz="3000" kern="1200" dirty="0"/>
        </a:p>
      </dsp:txBody>
      <dsp:txXfrm>
        <a:off x="54579" y="1707366"/>
        <a:ext cx="3057530" cy="1586100"/>
      </dsp:txXfrm>
    </dsp:sp>
    <dsp:sp modelId="{2CC487D2-ACFE-4699-ABAD-4EA2CD9DA84B}">
      <dsp:nvSpPr>
        <dsp:cNvPr id="0" name=""/>
        <dsp:cNvSpPr/>
      </dsp:nvSpPr>
      <dsp:spPr>
        <a:xfrm>
          <a:off x="3782129" y="1658020"/>
          <a:ext cx="2865995" cy="1716334"/>
        </a:xfrm>
        <a:prstGeom prst="roundRect">
          <a:avLst>
            <a:gd name="adj" fmla="val 10000"/>
          </a:avLst>
        </a:prstGeom>
        <a:solidFill>
          <a:schemeClr val="accent4">
            <a:hueOff val="5197847"/>
            <a:satOff val="-23984"/>
            <a:lumOff val="883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7625" tIns="31750" rIns="47625" bIns="317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latin typeface="Times New Roman" pitchFamily="18" charset="0"/>
              <a:cs typeface="Times New Roman" pitchFamily="18" charset="0"/>
            </a:rPr>
            <a:t>Work well under higher pressure</a:t>
          </a:r>
        </a:p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000" kern="1200" dirty="0"/>
        </a:p>
      </dsp:txBody>
      <dsp:txXfrm>
        <a:off x="3832399" y="1708290"/>
        <a:ext cx="2765455" cy="1615794"/>
      </dsp:txXfrm>
    </dsp:sp>
    <dsp:sp modelId="{D9A7C9BE-5425-450A-9BAD-D760DBF852CD}">
      <dsp:nvSpPr>
        <dsp:cNvPr id="0" name=""/>
        <dsp:cNvSpPr/>
      </dsp:nvSpPr>
      <dsp:spPr>
        <a:xfrm>
          <a:off x="7268797" y="1658020"/>
          <a:ext cx="3396596" cy="1690092"/>
        </a:xfrm>
        <a:prstGeom prst="roundRect">
          <a:avLst>
            <a:gd name="adj" fmla="val 10000"/>
          </a:avLst>
        </a:prstGeom>
        <a:solidFill>
          <a:schemeClr val="accent4">
            <a:hueOff val="10395693"/>
            <a:satOff val="-47968"/>
            <a:lumOff val="1765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7625" tIns="31750" rIns="47625" bIns="317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latin typeface="Times New Roman" pitchFamily="18" charset="0"/>
              <a:cs typeface="Times New Roman" pitchFamily="18" charset="0"/>
            </a:rPr>
            <a:t>More work experience with tools and technic like: android, </a:t>
          </a:r>
          <a:r>
            <a:rPr lang="en-US" sz="2500" kern="1200" dirty="0" err="1" smtClean="0">
              <a:latin typeface="Times New Roman" pitchFamily="18" charset="0"/>
              <a:cs typeface="Times New Roman" pitchFamily="18" charset="0"/>
            </a:rPr>
            <a:t>photoshop</a:t>
          </a:r>
          <a:r>
            <a:rPr lang="en-US" sz="2500" kern="1200" dirty="0" smtClean="0">
              <a:latin typeface="Times New Roman" pitchFamily="18" charset="0"/>
              <a:cs typeface="Times New Roman" pitchFamily="18" charset="0"/>
            </a:rPr>
            <a:t>, NFC…</a:t>
          </a:r>
          <a:endParaRPr lang="en-US" sz="2500" kern="1200" dirty="0">
            <a:latin typeface="Times New Roman" pitchFamily="18" charset="0"/>
            <a:cs typeface="Times New Roman" pitchFamily="18" charset="0"/>
          </a:endParaRPr>
        </a:p>
      </dsp:txBody>
      <dsp:txXfrm>
        <a:off x="7318298" y="1707521"/>
        <a:ext cx="3297594" cy="159109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6CF995-4984-4694-A00A-DB7665E30601}">
      <dsp:nvSpPr>
        <dsp:cNvPr id="0" name=""/>
        <dsp:cNvSpPr/>
      </dsp:nvSpPr>
      <dsp:spPr>
        <a:xfrm rot="5400000">
          <a:off x="4004671" y="-2146558"/>
          <a:ext cx="1015007" cy="5565720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Not support Vietnamese</a:t>
          </a:r>
          <a:endParaRPr lang="en-US" sz="2500" kern="12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-5400000">
        <a:off x="1729315" y="178347"/>
        <a:ext cx="5516171" cy="915909"/>
      </dsp:txXfrm>
    </dsp:sp>
    <dsp:sp modelId="{6B7BE942-2F80-4C7F-96B9-6D97CE11C281}">
      <dsp:nvSpPr>
        <dsp:cNvPr id="0" name=""/>
        <dsp:cNvSpPr/>
      </dsp:nvSpPr>
      <dsp:spPr>
        <a:xfrm>
          <a:off x="535038" y="12415"/>
          <a:ext cx="1221766" cy="126875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b="1" kern="12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1</a:t>
          </a:r>
          <a:endParaRPr lang="en-US" sz="3000" b="1" kern="12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94680" y="72057"/>
        <a:ext cx="1102482" cy="1149475"/>
      </dsp:txXfrm>
    </dsp:sp>
    <dsp:sp modelId="{B0E2886E-269B-42B3-B987-29339924A1A1}">
      <dsp:nvSpPr>
        <dsp:cNvPr id="0" name=""/>
        <dsp:cNvSpPr/>
      </dsp:nvSpPr>
      <dsp:spPr>
        <a:xfrm rot="5400000">
          <a:off x="3989437" y="-905654"/>
          <a:ext cx="1015007" cy="5748308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Not enough function to manage finance</a:t>
          </a:r>
          <a:endParaRPr lang="en-US" sz="2500" kern="12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-5400000">
        <a:off x="1622787" y="1510545"/>
        <a:ext cx="5698759" cy="915909"/>
      </dsp:txXfrm>
    </dsp:sp>
    <dsp:sp modelId="{7C55AABA-58FE-45A5-B609-FFFD94426ECE}">
      <dsp:nvSpPr>
        <dsp:cNvPr id="0" name=""/>
        <dsp:cNvSpPr/>
      </dsp:nvSpPr>
      <dsp:spPr>
        <a:xfrm>
          <a:off x="507548" y="1334120"/>
          <a:ext cx="1115238" cy="126875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b="1" kern="12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2</a:t>
          </a:r>
          <a:endParaRPr lang="en-US" sz="3000" b="1" kern="12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61989" y="1388561"/>
        <a:ext cx="1006356" cy="1159877"/>
      </dsp:txXfrm>
    </dsp:sp>
    <dsp:sp modelId="{07911F4B-834A-49F7-B04B-40C2B62115D9}">
      <dsp:nvSpPr>
        <dsp:cNvPr id="0" name=""/>
        <dsp:cNvSpPr/>
      </dsp:nvSpPr>
      <dsp:spPr>
        <a:xfrm rot="5400000">
          <a:off x="4024055" y="415005"/>
          <a:ext cx="1015007" cy="5771385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Difficult to use </a:t>
          </a:r>
          <a:endParaRPr lang="en-US" sz="2500" kern="12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-5400000">
        <a:off x="1645867" y="2842743"/>
        <a:ext cx="5721836" cy="915909"/>
      </dsp:txXfrm>
    </dsp:sp>
    <dsp:sp modelId="{08A650D7-B902-4141-9D38-A3E65DC30301}">
      <dsp:nvSpPr>
        <dsp:cNvPr id="0" name=""/>
        <dsp:cNvSpPr/>
      </dsp:nvSpPr>
      <dsp:spPr>
        <a:xfrm>
          <a:off x="507548" y="2666317"/>
          <a:ext cx="1138318" cy="126875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b="1" kern="12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3</a:t>
          </a:r>
          <a:endParaRPr lang="en-US" sz="3000" b="1" kern="12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63116" y="2721885"/>
        <a:ext cx="1027182" cy="115762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6CF995-4984-4694-A00A-DB7665E30601}">
      <dsp:nvSpPr>
        <dsp:cNvPr id="0" name=""/>
        <dsp:cNvSpPr/>
      </dsp:nvSpPr>
      <dsp:spPr>
        <a:xfrm rot="5400000">
          <a:off x="3936327" y="-2194464"/>
          <a:ext cx="929001" cy="5553699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Lost data </a:t>
          </a:r>
          <a:endParaRPr lang="en-US" sz="2500" kern="12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-5400000">
        <a:off x="1623978" y="163235"/>
        <a:ext cx="5508349" cy="838301"/>
      </dsp:txXfrm>
    </dsp:sp>
    <dsp:sp modelId="{6B7BE942-2F80-4C7F-96B9-6D97CE11C281}">
      <dsp:nvSpPr>
        <dsp:cNvPr id="0" name=""/>
        <dsp:cNvSpPr/>
      </dsp:nvSpPr>
      <dsp:spPr>
        <a:xfrm>
          <a:off x="541726" y="0"/>
          <a:ext cx="1117526" cy="116125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b="1" kern="12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1</a:t>
          </a:r>
          <a:endParaRPr lang="en-US" sz="3000" b="1" kern="12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96279" y="54553"/>
        <a:ext cx="1008420" cy="1052145"/>
      </dsp:txXfrm>
    </dsp:sp>
    <dsp:sp modelId="{B0E2886E-269B-42B3-B987-29339924A1A1}">
      <dsp:nvSpPr>
        <dsp:cNvPr id="0" name=""/>
        <dsp:cNvSpPr/>
      </dsp:nvSpPr>
      <dsp:spPr>
        <a:xfrm rot="5400000">
          <a:off x="4022727" y="-1066246"/>
          <a:ext cx="929001" cy="5735892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Must buy to use</a:t>
          </a:r>
          <a:endParaRPr lang="en-US" sz="2500" kern="12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-5400000">
        <a:off x="1619282" y="1382549"/>
        <a:ext cx="5690542" cy="838301"/>
      </dsp:txXfrm>
    </dsp:sp>
    <dsp:sp modelId="{7C55AABA-58FE-45A5-B609-FFFD94426ECE}">
      <dsp:nvSpPr>
        <dsp:cNvPr id="0" name=""/>
        <dsp:cNvSpPr/>
      </dsp:nvSpPr>
      <dsp:spPr>
        <a:xfrm>
          <a:off x="506452" y="1221074"/>
          <a:ext cx="1112829" cy="116125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b="1" kern="12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2</a:t>
          </a:r>
          <a:endParaRPr lang="en-US" sz="3000" b="1" kern="12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60776" y="1275398"/>
        <a:ext cx="1004181" cy="1052603"/>
      </dsp:txXfrm>
    </dsp:sp>
    <dsp:sp modelId="{07911F4B-834A-49F7-B04B-40C2B62115D9}">
      <dsp:nvSpPr>
        <dsp:cNvPr id="0" name=""/>
        <dsp:cNvSpPr/>
      </dsp:nvSpPr>
      <dsp:spPr>
        <a:xfrm rot="5400000">
          <a:off x="4057271" y="141554"/>
          <a:ext cx="929001" cy="5758919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Very confuse </a:t>
          </a:r>
          <a:endParaRPr lang="en-US" sz="2500" kern="12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-5400000">
        <a:off x="1642312" y="2601863"/>
        <a:ext cx="5713569" cy="838301"/>
      </dsp:txXfrm>
    </dsp:sp>
    <dsp:sp modelId="{08A650D7-B902-4141-9D38-A3E65DC30301}">
      <dsp:nvSpPr>
        <dsp:cNvPr id="0" name=""/>
        <dsp:cNvSpPr/>
      </dsp:nvSpPr>
      <dsp:spPr>
        <a:xfrm>
          <a:off x="506452" y="2440388"/>
          <a:ext cx="1135859" cy="116125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b="1" kern="12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3</a:t>
          </a:r>
          <a:endParaRPr lang="en-US" sz="3000" b="1" kern="12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61900" y="2495836"/>
        <a:ext cx="1024963" cy="105035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AEBA3B-A567-4660-8E1C-8139CA2E53D7}">
      <dsp:nvSpPr>
        <dsp:cNvPr id="0" name=""/>
        <dsp:cNvSpPr/>
      </dsp:nvSpPr>
      <dsp:spPr>
        <a:xfrm>
          <a:off x="1282" y="98691"/>
          <a:ext cx="2066313" cy="1287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76200" rIns="213360" bIns="76200" numCol="1" spcCol="1270" anchor="ctr" anchorCtr="0">
          <a:noAutofit/>
        </a:bodyPr>
        <a:lstStyle/>
        <a:p>
          <a:pPr lvl="0" algn="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Interface</a:t>
          </a:r>
          <a:endParaRPr lang="en-US" sz="3000" kern="1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282" y="98691"/>
        <a:ext cx="2066313" cy="1287000"/>
      </dsp:txXfrm>
    </dsp:sp>
    <dsp:sp modelId="{2DC55E14-7B2B-4887-A3A0-906066BE88D1}">
      <dsp:nvSpPr>
        <dsp:cNvPr id="0" name=""/>
        <dsp:cNvSpPr/>
      </dsp:nvSpPr>
      <dsp:spPr>
        <a:xfrm>
          <a:off x="2067595" y="98691"/>
          <a:ext cx="413262" cy="1287000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35F37C9-8B69-45BA-9874-D0D1248A3AA4}">
      <dsp:nvSpPr>
        <dsp:cNvPr id="0" name=""/>
        <dsp:cNvSpPr/>
      </dsp:nvSpPr>
      <dsp:spPr>
        <a:xfrm>
          <a:off x="2646163" y="98691"/>
          <a:ext cx="7205431" cy="12870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200" kern="12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User- friendly</a:t>
          </a:r>
          <a:endParaRPr lang="en-US" sz="2200" kern="12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200" kern="12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Elegant  </a:t>
          </a:r>
          <a:endParaRPr lang="en-US" sz="2200" kern="12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200" kern="12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Use Vietnamese</a:t>
          </a:r>
          <a:endParaRPr lang="en-US" sz="2200" kern="12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646163" y="98691"/>
        <a:ext cx="7205431" cy="1287000"/>
      </dsp:txXfrm>
    </dsp:sp>
    <dsp:sp modelId="{AFCE4030-2BA4-42F1-B33A-B3039EF9530C}">
      <dsp:nvSpPr>
        <dsp:cNvPr id="0" name=""/>
        <dsp:cNvSpPr/>
      </dsp:nvSpPr>
      <dsp:spPr>
        <a:xfrm>
          <a:off x="1282" y="2946910"/>
          <a:ext cx="2097585" cy="1287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76200" rIns="213360" bIns="76200" numCol="1" spcCol="1270" anchor="ctr" anchorCtr="0">
          <a:noAutofit/>
        </a:bodyPr>
        <a:lstStyle/>
        <a:p>
          <a:pPr lvl="0" algn="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Functions</a:t>
          </a:r>
          <a:endParaRPr lang="en-US" sz="3000" kern="1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282" y="2946910"/>
        <a:ext cx="2097585" cy="1287000"/>
      </dsp:txXfrm>
    </dsp:sp>
    <dsp:sp modelId="{50E5E2FB-D853-4344-BCE7-B8FD446002CF}">
      <dsp:nvSpPr>
        <dsp:cNvPr id="0" name=""/>
        <dsp:cNvSpPr/>
      </dsp:nvSpPr>
      <dsp:spPr>
        <a:xfrm>
          <a:off x="2098867" y="1619691"/>
          <a:ext cx="419517" cy="3941437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048EB21-AB4C-44A8-8A4D-9AFC8496A973}">
      <dsp:nvSpPr>
        <dsp:cNvPr id="0" name=""/>
        <dsp:cNvSpPr/>
      </dsp:nvSpPr>
      <dsp:spPr>
        <a:xfrm>
          <a:off x="2686190" y="1619691"/>
          <a:ext cx="7159346" cy="394143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200" kern="12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Schedule: User can create schedule follow week or month</a:t>
          </a:r>
          <a:endParaRPr lang="en-US" sz="2200" kern="12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200" kern="12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Income and Expense Management: helps user manage income and expense every month. In this function, user can input data faster by using NFC and Q code</a:t>
          </a:r>
          <a:endParaRPr lang="en-US" sz="2200" kern="12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200" kern="12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Borrowing and Lending: user can input interest to calculator the debts and loans.</a:t>
          </a:r>
          <a:endParaRPr lang="en-US" sz="2200" kern="12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200" kern="12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Warning: reminder user when expenses exceed plan or the maturity of borrowing or lending</a:t>
          </a:r>
          <a:endParaRPr lang="en-US" sz="2200" kern="12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200" kern="12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Synchronize: help user storage data </a:t>
          </a:r>
          <a:endParaRPr lang="en-US" sz="2200" kern="12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200" kern="12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Import &amp; Export: all users’ data will be export to excel file which user can see without application access</a:t>
          </a:r>
          <a:endParaRPr lang="en-US" sz="2200" kern="12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2000" kern="1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686190" y="1619691"/>
        <a:ext cx="7159346" cy="394143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7C4D231-C39E-4F61-B3C5-5934114A072D}">
      <dsp:nvSpPr>
        <dsp:cNvPr id="0" name=""/>
        <dsp:cNvSpPr/>
      </dsp:nvSpPr>
      <dsp:spPr>
        <a:xfrm>
          <a:off x="1426034" y="781154"/>
          <a:ext cx="5295955" cy="82290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Development Hardware</a:t>
          </a:r>
          <a:endParaRPr lang="en-US" sz="30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466205" y="821325"/>
        <a:ext cx="5215613" cy="742567"/>
      </dsp:txXfrm>
    </dsp:sp>
    <dsp:sp modelId="{4575EAD9-4CA8-4F72-AF86-2C7BE2B0312F}">
      <dsp:nvSpPr>
        <dsp:cNvPr id="0" name=""/>
        <dsp:cNvSpPr/>
      </dsp:nvSpPr>
      <dsp:spPr>
        <a:xfrm>
          <a:off x="1142989" y="1642389"/>
          <a:ext cx="8509010" cy="12109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6451" tIns="31750" rIns="177800" bIns="31750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500" kern="12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3 Gb of RAM</a:t>
          </a:r>
          <a:endParaRPr lang="en-US" sz="2500" kern="1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500" kern="12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300Gb of hard disk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500" kern="12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Core i4 Duo 2.0 </a:t>
          </a:r>
          <a:r>
            <a:rPr lang="en-US" sz="2500" kern="1200" dirty="0" err="1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Ghz</a:t>
          </a:r>
          <a:endParaRPr lang="en-US" sz="2500" kern="1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142989" y="1642389"/>
        <a:ext cx="8509010" cy="1210950"/>
      </dsp:txXfrm>
    </dsp:sp>
    <dsp:sp modelId="{1F3686F3-A117-402E-9595-8A573C3ECCAA}">
      <dsp:nvSpPr>
        <dsp:cNvPr id="0" name=""/>
        <dsp:cNvSpPr/>
      </dsp:nvSpPr>
      <dsp:spPr>
        <a:xfrm>
          <a:off x="3981498" y="2866032"/>
          <a:ext cx="5173761" cy="86181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Server Hardware</a:t>
          </a:r>
          <a:endParaRPr lang="en-US" sz="30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4023568" y="2908102"/>
        <a:ext cx="5089621" cy="777670"/>
      </dsp:txXfrm>
    </dsp:sp>
    <dsp:sp modelId="{E4EB7507-96E2-470D-8A2C-15048DC1B07A}">
      <dsp:nvSpPr>
        <dsp:cNvPr id="0" name=""/>
        <dsp:cNvSpPr/>
      </dsp:nvSpPr>
      <dsp:spPr>
        <a:xfrm>
          <a:off x="4157309" y="3931047"/>
          <a:ext cx="5494690" cy="1076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6451" tIns="31750" rIns="177800" bIns="31750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endParaRPr lang="en-US" sz="2500" kern="1200" dirty="0"/>
        </a:p>
      </dsp:txBody>
      <dsp:txXfrm>
        <a:off x="4157309" y="3931047"/>
        <a:ext cx="5494690" cy="107640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87E218-71EF-4B7B-9544-932EDF18A270}">
      <dsp:nvSpPr>
        <dsp:cNvPr id="0" name=""/>
        <dsp:cNvSpPr/>
      </dsp:nvSpPr>
      <dsp:spPr>
        <a:xfrm rot="16200000">
          <a:off x="701386" y="-701386"/>
          <a:ext cx="2712027" cy="4114800"/>
        </a:xfrm>
        <a:prstGeom prst="round1Rect">
          <a:avLst/>
        </a:prstGeom>
        <a:solidFill>
          <a:schemeClr val="accent2"/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b="1" kern="1200" dirty="0" smtClean="0">
              <a:latin typeface="Times New Roman" pitchFamily="18" charset="0"/>
              <a:cs typeface="Times New Roman" pitchFamily="18" charset="0"/>
            </a:rPr>
            <a:t>Communication</a:t>
          </a:r>
        </a:p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latin typeface="Times New Roman" pitchFamily="18" charset="0"/>
              <a:cs typeface="Times New Roman" pitchFamily="18" charset="0"/>
            </a:rPr>
            <a:t>Meeting, Email, Skype, Hangout…</a:t>
          </a:r>
          <a:endParaRPr lang="en-US" sz="2500" kern="1200" dirty="0">
            <a:latin typeface="Times New Roman" pitchFamily="18" charset="0"/>
            <a:cs typeface="Times New Roman" pitchFamily="18" charset="0"/>
          </a:endParaRPr>
        </a:p>
      </dsp:txBody>
      <dsp:txXfrm rot="5400000">
        <a:off x="-1" y="1"/>
        <a:ext cx="4114800" cy="2034020"/>
      </dsp:txXfrm>
    </dsp:sp>
    <dsp:sp modelId="{BFA72913-1605-46E4-9C9B-18CAFD02DFF7}">
      <dsp:nvSpPr>
        <dsp:cNvPr id="0" name=""/>
        <dsp:cNvSpPr/>
      </dsp:nvSpPr>
      <dsp:spPr>
        <a:xfrm>
          <a:off x="4114800" y="0"/>
          <a:ext cx="4114800" cy="2712027"/>
        </a:xfrm>
        <a:prstGeom prst="round1Rect">
          <a:avLst/>
        </a:prstGeom>
        <a:solidFill>
          <a:schemeClr val="accent4">
            <a:hueOff val="3465231"/>
            <a:satOff val="-15989"/>
            <a:lumOff val="588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b="1" kern="1200" dirty="0" smtClean="0">
              <a:latin typeface="Times New Roman" pitchFamily="18" charset="0"/>
              <a:cs typeface="Times New Roman" pitchFamily="18" charset="0"/>
            </a:rPr>
            <a:t>Time</a:t>
          </a:r>
        </a:p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latin typeface="Times New Roman" pitchFamily="18" charset="0"/>
              <a:cs typeface="Times New Roman" pitchFamily="18" charset="0"/>
            </a:rPr>
            <a:t>Follow Capstone Project Requirements</a:t>
          </a:r>
        </a:p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latin typeface="Times New Roman" pitchFamily="18" charset="0"/>
              <a:cs typeface="Times New Roman" pitchFamily="18" charset="0"/>
            </a:rPr>
            <a:t>Buffer: 10 days</a:t>
          </a:r>
          <a:endParaRPr lang="en-US" sz="2500" kern="1200" dirty="0">
            <a:latin typeface="Times New Roman" pitchFamily="18" charset="0"/>
            <a:cs typeface="Times New Roman" pitchFamily="18" charset="0"/>
          </a:endParaRPr>
        </a:p>
      </dsp:txBody>
      <dsp:txXfrm>
        <a:off x="4114800" y="0"/>
        <a:ext cx="4114800" cy="2034020"/>
      </dsp:txXfrm>
    </dsp:sp>
    <dsp:sp modelId="{619515FA-8B6E-4B11-B538-299D13F8B073}">
      <dsp:nvSpPr>
        <dsp:cNvPr id="0" name=""/>
        <dsp:cNvSpPr/>
      </dsp:nvSpPr>
      <dsp:spPr>
        <a:xfrm rot="10800000">
          <a:off x="0" y="2719472"/>
          <a:ext cx="4114800" cy="2697138"/>
        </a:xfrm>
        <a:prstGeom prst="round1Rect">
          <a:avLst/>
        </a:prstGeom>
        <a:solidFill>
          <a:schemeClr val="accent4">
            <a:hueOff val="6930462"/>
            <a:satOff val="-31979"/>
            <a:lumOff val="1177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ts val="1200"/>
            </a:spcAft>
          </a:pPr>
          <a:r>
            <a:rPr lang="en-US" sz="2500" b="1" kern="1200" dirty="0" smtClean="0">
              <a:solidFill>
                <a:schemeClr val="bg1"/>
              </a:solidFill>
              <a:latin typeface="Times New Roman" pitchFamily="18" charset="0"/>
              <a:ea typeface="Tahoma" pitchFamily="34" charset="0"/>
              <a:cs typeface="Times New Roman" pitchFamily="18" charset="0"/>
            </a:rPr>
            <a:t>Weekly Meeting</a:t>
          </a:r>
        </a:p>
        <a:p>
          <a:pPr lvl="0" algn="l" defTabSz="1111250">
            <a:lnSpc>
              <a:spcPct val="90000"/>
            </a:lnSpc>
            <a:spcBef>
              <a:spcPct val="0"/>
            </a:spcBef>
            <a:spcAft>
              <a:spcPts val="1200"/>
            </a:spcAft>
          </a:pPr>
          <a:r>
            <a:rPr lang="en-US" sz="2500" kern="1200" dirty="0" smtClean="0">
              <a:solidFill>
                <a:schemeClr val="bg1"/>
              </a:solidFill>
              <a:latin typeface="Times New Roman" pitchFamily="18" charset="0"/>
              <a:ea typeface="Tahoma" pitchFamily="34" charset="0"/>
              <a:cs typeface="Times New Roman" pitchFamily="18" charset="0"/>
            </a:rPr>
            <a:t>Checking progress</a:t>
          </a:r>
        </a:p>
        <a:p>
          <a:pPr lvl="0" algn="l" defTabSz="1111250">
            <a:lnSpc>
              <a:spcPct val="90000"/>
            </a:lnSpc>
            <a:spcBef>
              <a:spcPct val="0"/>
            </a:spcBef>
            <a:spcAft>
              <a:spcPts val="1200"/>
            </a:spcAft>
          </a:pPr>
          <a:r>
            <a:rPr lang="en-US" sz="2500" b="1" kern="1200" dirty="0" smtClean="0">
              <a:solidFill>
                <a:schemeClr val="bg1"/>
              </a:solidFill>
              <a:latin typeface="Times New Roman" pitchFamily="18" charset="0"/>
              <a:ea typeface="Tahoma" pitchFamily="34" charset="0"/>
              <a:cs typeface="Times New Roman" pitchFamily="18" charset="0"/>
            </a:rPr>
            <a:t>Require</a:t>
          </a:r>
          <a:r>
            <a:rPr lang="en-US" sz="2500" kern="1200" dirty="0" smtClean="0">
              <a:solidFill>
                <a:schemeClr val="bg1"/>
              </a:solidFill>
              <a:latin typeface="Times New Roman" pitchFamily="18" charset="0"/>
              <a:ea typeface="Tahoma" pitchFamily="34" charset="0"/>
              <a:cs typeface="Times New Roman" pitchFamily="18" charset="0"/>
            </a:rPr>
            <a:t>: Instructor and all team members.</a:t>
          </a:r>
          <a:endParaRPr lang="en-US" sz="2500" kern="1200" dirty="0"/>
        </a:p>
      </dsp:txBody>
      <dsp:txXfrm rot="10800000">
        <a:off x="0" y="3393756"/>
        <a:ext cx="4114800" cy="2022853"/>
      </dsp:txXfrm>
    </dsp:sp>
    <dsp:sp modelId="{C3024D01-E984-4D51-B707-708BEF1F2A83}">
      <dsp:nvSpPr>
        <dsp:cNvPr id="0" name=""/>
        <dsp:cNvSpPr/>
      </dsp:nvSpPr>
      <dsp:spPr>
        <a:xfrm rot="5400000">
          <a:off x="4816187" y="2010641"/>
          <a:ext cx="2712027" cy="4114800"/>
        </a:xfrm>
        <a:prstGeom prst="round1Rect">
          <a:avLst/>
        </a:prstGeom>
        <a:solidFill>
          <a:srgbClr val="FFC000"/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b="1" kern="1200" dirty="0" smtClean="0">
              <a:latin typeface="Times New Roman" pitchFamily="18" charset="0"/>
              <a:cs typeface="Times New Roman" pitchFamily="18" charset="0"/>
            </a:rPr>
            <a:t>Data</a:t>
          </a:r>
        </a:p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latin typeface="Times New Roman" pitchFamily="18" charset="0"/>
              <a:cs typeface="Times New Roman" pitchFamily="18" charset="0"/>
            </a:rPr>
            <a:t>Upload and download all project document from SVN: https://piem2012.googlecode.com/svns</a:t>
          </a:r>
          <a:endParaRPr lang="en-US" sz="2500" kern="1200" dirty="0">
            <a:latin typeface="Times New Roman" pitchFamily="18" charset="0"/>
            <a:cs typeface="Times New Roman" pitchFamily="18" charset="0"/>
          </a:endParaRPr>
        </a:p>
      </dsp:txBody>
      <dsp:txXfrm rot="-5400000">
        <a:off x="4114800" y="3390034"/>
        <a:ext cx="4114800" cy="2034020"/>
      </dsp:txXfrm>
    </dsp:sp>
    <dsp:sp modelId="{FBCECE60-6664-472D-82A7-5E2736D2A483}">
      <dsp:nvSpPr>
        <dsp:cNvPr id="0" name=""/>
        <dsp:cNvSpPr/>
      </dsp:nvSpPr>
      <dsp:spPr>
        <a:xfrm>
          <a:off x="3179613" y="2283811"/>
          <a:ext cx="1870374" cy="856431"/>
        </a:xfrm>
        <a:prstGeom prst="roundRect">
          <a:avLst/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z="12700" extrusionH="1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500" kern="1200" dirty="0" smtClean="0"/>
            <a:t>PFM</a:t>
          </a:r>
          <a:endParaRPr lang="en-US" sz="3500" kern="1200" dirty="0"/>
        </a:p>
      </dsp:txBody>
      <dsp:txXfrm>
        <a:off x="3221421" y="2325619"/>
        <a:ext cx="1786758" cy="772815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286DBB-0B03-48C0-9F52-4D11889ECE96}">
      <dsp:nvSpPr>
        <dsp:cNvPr id="0" name=""/>
        <dsp:cNvSpPr/>
      </dsp:nvSpPr>
      <dsp:spPr>
        <a:xfrm>
          <a:off x="5312" y="0"/>
          <a:ext cx="5110162" cy="463055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z="-12700" extrusionH="1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b="1" kern="1200" dirty="0" smtClean="0">
              <a:latin typeface="Times New Roman" pitchFamily="18" charset="0"/>
              <a:cs typeface="Times New Roman" pitchFamily="18" charset="0"/>
            </a:rPr>
            <a:t>Management </a:t>
          </a:r>
          <a:endParaRPr lang="en-US" sz="2500" b="1" kern="1200" dirty="0">
            <a:latin typeface="Times New Roman" pitchFamily="18" charset="0"/>
            <a:cs typeface="Times New Roman" pitchFamily="18" charset="0"/>
          </a:endParaRPr>
        </a:p>
      </dsp:txBody>
      <dsp:txXfrm>
        <a:off x="5312" y="0"/>
        <a:ext cx="5110162" cy="1389165"/>
      </dsp:txXfrm>
    </dsp:sp>
    <dsp:sp modelId="{1B94C5E8-7C56-4CD6-A770-29BCE4AEDCEA}">
      <dsp:nvSpPr>
        <dsp:cNvPr id="0" name=""/>
        <dsp:cNvSpPr/>
      </dsp:nvSpPr>
      <dsp:spPr>
        <a:xfrm>
          <a:off x="516328" y="1389560"/>
          <a:ext cx="4088130" cy="90971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0" tIns="47625" rIns="63500" bIns="47625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latin typeface="Times New Roman" pitchFamily="18" charset="0"/>
              <a:cs typeface="Times New Roman" pitchFamily="18" charset="0"/>
            </a:rPr>
            <a:t>Record all transactions (expense, income…)</a:t>
          </a:r>
          <a:endParaRPr lang="en-US" sz="2500" kern="1200" dirty="0">
            <a:latin typeface="Times New Roman" pitchFamily="18" charset="0"/>
            <a:cs typeface="Times New Roman" pitchFamily="18" charset="0"/>
          </a:endParaRPr>
        </a:p>
      </dsp:txBody>
      <dsp:txXfrm>
        <a:off x="542973" y="1416205"/>
        <a:ext cx="4034840" cy="856427"/>
      </dsp:txXfrm>
    </dsp:sp>
    <dsp:sp modelId="{3101004E-B5DB-4D50-AF5A-5B8939BFDFD5}">
      <dsp:nvSpPr>
        <dsp:cNvPr id="0" name=""/>
        <dsp:cNvSpPr/>
      </dsp:nvSpPr>
      <dsp:spPr>
        <a:xfrm>
          <a:off x="516328" y="2439234"/>
          <a:ext cx="4088130" cy="90971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0" tIns="47625" rIns="63500" bIns="47625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latin typeface="Times New Roman" pitchFamily="18" charset="0"/>
              <a:cs typeface="Times New Roman" pitchFamily="18" charset="0"/>
            </a:rPr>
            <a:t>Edit all transactions, warnings…</a:t>
          </a:r>
          <a:endParaRPr lang="en-US" sz="2500" kern="1200" dirty="0">
            <a:latin typeface="Times New Roman" pitchFamily="18" charset="0"/>
            <a:cs typeface="Times New Roman" pitchFamily="18" charset="0"/>
          </a:endParaRPr>
        </a:p>
      </dsp:txBody>
      <dsp:txXfrm>
        <a:off x="542973" y="2465879"/>
        <a:ext cx="4034840" cy="856427"/>
      </dsp:txXfrm>
    </dsp:sp>
    <dsp:sp modelId="{5D2A930F-6CAE-413C-B756-8B822330D0B8}">
      <dsp:nvSpPr>
        <dsp:cNvPr id="0" name=""/>
        <dsp:cNvSpPr/>
      </dsp:nvSpPr>
      <dsp:spPr>
        <a:xfrm>
          <a:off x="516328" y="3488909"/>
          <a:ext cx="4088130" cy="90971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0" tIns="47625" rIns="63500" bIns="47625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latin typeface="Times New Roman" pitchFamily="18" charset="0"/>
              <a:cs typeface="Times New Roman" pitchFamily="18" charset="0"/>
            </a:rPr>
            <a:t>Setup warning</a:t>
          </a:r>
          <a:endParaRPr lang="en-US" sz="2500" kern="1200" dirty="0">
            <a:latin typeface="Times New Roman" pitchFamily="18" charset="0"/>
            <a:cs typeface="Times New Roman" pitchFamily="18" charset="0"/>
          </a:endParaRPr>
        </a:p>
      </dsp:txBody>
      <dsp:txXfrm>
        <a:off x="542973" y="3515554"/>
        <a:ext cx="4034840" cy="856427"/>
      </dsp:txXfrm>
    </dsp:sp>
    <dsp:sp modelId="{4FE57FDC-2A42-4774-B136-996D6B7B5C40}">
      <dsp:nvSpPr>
        <dsp:cNvPr id="0" name=""/>
        <dsp:cNvSpPr/>
      </dsp:nvSpPr>
      <dsp:spPr>
        <a:xfrm>
          <a:off x="5498737" y="0"/>
          <a:ext cx="5110162" cy="463055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z="-12700" extrusionH="1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b="1" kern="1200" dirty="0" smtClean="0">
              <a:latin typeface="Times New Roman" pitchFamily="18" charset="0"/>
              <a:cs typeface="Times New Roman" pitchFamily="18" charset="0"/>
            </a:rPr>
            <a:t>Track</a:t>
          </a:r>
          <a:endParaRPr lang="en-US" sz="2500" b="1" kern="1200" dirty="0">
            <a:latin typeface="Times New Roman" pitchFamily="18" charset="0"/>
            <a:cs typeface="Times New Roman" pitchFamily="18" charset="0"/>
          </a:endParaRPr>
        </a:p>
      </dsp:txBody>
      <dsp:txXfrm>
        <a:off x="5498737" y="0"/>
        <a:ext cx="5110162" cy="1389165"/>
      </dsp:txXfrm>
    </dsp:sp>
    <dsp:sp modelId="{767FB6D3-D17D-448A-9103-04176A5951F9}">
      <dsp:nvSpPr>
        <dsp:cNvPr id="0" name=""/>
        <dsp:cNvSpPr/>
      </dsp:nvSpPr>
      <dsp:spPr>
        <a:xfrm>
          <a:off x="6009753" y="1389560"/>
          <a:ext cx="4088130" cy="90971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0" tIns="47625" rIns="63500" bIns="47625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latin typeface="Times New Roman" pitchFamily="18" charset="0"/>
              <a:cs typeface="Times New Roman" pitchFamily="18" charset="0"/>
            </a:rPr>
            <a:t>View all transactions, warnings…</a:t>
          </a:r>
          <a:endParaRPr lang="en-US" sz="2500" kern="1200" dirty="0">
            <a:latin typeface="Times New Roman" pitchFamily="18" charset="0"/>
            <a:cs typeface="Times New Roman" pitchFamily="18" charset="0"/>
          </a:endParaRPr>
        </a:p>
      </dsp:txBody>
      <dsp:txXfrm>
        <a:off x="6036398" y="1416205"/>
        <a:ext cx="4034840" cy="856427"/>
      </dsp:txXfrm>
    </dsp:sp>
    <dsp:sp modelId="{E07D945A-ECCA-4650-B8DF-F3B8219358D1}">
      <dsp:nvSpPr>
        <dsp:cNvPr id="0" name=""/>
        <dsp:cNvSpPr/>
      </dsp:nvSpPr>
      <dsp:spPr>
        <a:xfrm>
          <a:off x="6009753" y="2439234"/>
          <a:ext cx="4088130" cy="90971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0" tIns="47625" rIns="63500" bIns="47625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latin typeface="Times New Roman" pitchFamily="18" charset="0"/>
              <a:cs typeface="Times New Roman" pitchFamily="18" charset="0"/>
            </a:rPr>
            <a:t>View statistics report</a:t>
          </a:r>
          <a:endParaRPr lang="en-US" sz="2500" kern="1200" dirty="0">
            <a:latin typeface="Times New Roman" pitchFamily="18" charset="0"/>
            <a:cs typeface="Times New Roman" pitchFamily="18" charset="0"/>
          </a:endParaRPr>
        </a:p>
      </dsp:txBody>
      <dsp:txXfrm>
        <a:off x="6036398" y="2465879"/>
        <a:ext cx="4034840" cy="856427"/>
      </dsp:txXfrm>
    </dsp:sp>
    <dsp:sp modelId="{23B35DEC-8772-4716-BEC1-D8D6AA65C0C4}">
      <dsp:nvSpPr>
        <dsp:cNvPr id="0" name=""/>
        <dsp:cNvSpPr/>
      </dsp:nvSpPr>
      <dsp:spPr>
        <a:xfrm>
          <a:off x="6009753" y="3488909"/>
          <a:ext cx="4088130" cy="90971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0" tIns="47625" rIns="63500" bIns="47625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latin typeface="Times New Roman" pitchFamily="18" charset="0"/>
              <a:cs typeface="Times New Roman" pitchFamily="18" charset="0"/>
            </a:rPr>
            <a:t>Synchronize data</a:t>
          </a:r>
          <a:endParaRPr lang="en-US" sz="2500" kern="1200" dirty="0">
            <a:latin typeface="Times New Roman" pitchFamily="18" charset="0"/>
            <a:cs typeface="Times New Roman" pitchFamily="18" charset="0"/>
          </a:endParaRPr>
        </a:p>
      </dsp:txBody>
      <dsp:txXfrm>
        <a:off x="6036398" y="3515554"/>
        <a:ext cx="4034840" cy="856427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17237C-3FA6-4696-A927-F5BE2C09B10A}">
      <dsp:nvSpPr>
        <dsp:cNvPr id="0" name=""/>
        <dsp:cNvSpPr/>
      </dsp:nvSpPr>
      <dsp:spPr>
        <a:xfrm rot="5400000">
          <a:off x="6071119" y="-2571629"/>
          <a:ext cx="659360" cy="6024281"/>
        </a:xfrm>
        <a:prstGeom prst="round2Same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>
              <a:latin typeface="Times New Roman" pitchFamily="18" charset="0"/>
              <a:cs typeface="Times New Roman" pitchFamily="18" charset="0"/>
            </a:rPr>
            <a:t>GUI:</a:t>
          </a:r>
          <a:r>
            <a:rPr lang="en-US" sz="2000" kern="1200" baseline="0" dirty="0" smtClean="0">
              <a:latin typeface="Times New Roman" pitchFamily="18" charset="0"/>
              <a:cs typeface="Times New Roman" pitchFamily="18" charset="0"/>
            </a:rPr>
            <a:t> elegant, simple, outstanding</a:t>
          </a:r>
          <a:endParaRPr lang="en-US" sz="2000" kern="1200" dirty="0">
            <a:latin typeface="Times New Roman" pitchFamily="18" charset="0"/>
            <a:cs typeface="Times New Roman" pitchFamily="18" charset="0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>
              <a:latin typeface="Times New Roman" pitchFamily="18" charset="0"/>
              <a:cs typeface="Times New Roman" pitchFamily="18" charset="0"/>
            </a:rPr>
            <a:t>Easy to install</a:t>
          </a:r>
          <a:endParaRPr lang="en-US" sz="2000" kern="1200" dirty="0">
            <a:latin typeface="Times New Roman" pitchFamily="18" charset="0"/>
            <a:cs typeface="Times New Roman" pitchFamily="18" charset="0"/>
          </a:endParaRPr>
        </a:p>
      </dsp:txBody>
      <dsp:txXfrm rot="-5400000">
        <a:off x="3388659" y="143018"/>
        <a:ext cx="5992094" cy="594986"/>
      </dsp:txXfrm>
    </dsp:sp>
    <dsp:sp modelId="{0178157E-279D-4063-88E0-335321951AFB}">
      <dsp:nvSpPr>
        <dsp:cNvPr id="0" name=""/>
        <dsp:cNvSpPr/>
      </dsp:nvSpPr>
      <dsp:spPr>
        <a:xfrm>
          <a:off x="0" y="1885"/>
          <a:ext cx="3388658" cy="8242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>
              <a:latin typeface="Times New Roman" pitchFamily="18" charset="0"/>
              <a:cs typeface="Times New Roman" pitchFamily="18" charset="0"/>
            </a:rPr>
            <a:t>Usability</a:t>
          </a:r>
          <a:endParaRPr lang="en-US" sz="3000" kern="1200" dirty="0">
            <a:latin typeface="Times New Roman" pitchFamily="18" charset="0"/>
            <a:cs typeface="Times New Roman" pitchFamily="18" charset="0"/>
          </a:endParaRPr>
        </a:p>
      </dsp:txBody>
      <dsp:txXfrm>
        <a:off x="40234" y="42119"/>
        <a:ext cx="3308190" cy="743732"/>
      </dsp:txXfrm>
    </dsp:sp>
    <dsp:sp modelId="{953AF8F0-77EA-45A9-986F-0211480DCC0D}">
      <dsp:nvSpPr>
        <dsp:cNvPr id="0" name=""/>
        <dsp:cNvSpPr/>
      </dsp:nvSpPr>
      <dsp:spPr>
        <a:xfrm rot="5400000">
          <a:off x="6071119" y="-1706239"/>
          <a:ext cx="659360" cy="6024281"/>
        </a:xfrm>
        <a:prstGeom prst="round2Same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>
              <a:latin typeface="Times New Roman" pitchFamily="18" charset="0"/>
              <a:cs typeface="Times New Roman" pitchFamily="18" charset="0"/>
            </a:rPr>
            <a:t>Run 24/7</a:t>
          </a:r>
          <a:endParaRPr lang="en-US" sz="2000" kern="1200" dirty="0">
            <a:latin typeface="Times New Roman" pitchFamily="18" charset="0"/>
            <a:cs typeface="Times New Roman" pitchFamily="18" charset="0"/>
          </a:endParaRPr>
        </a:p>
      </dsp:txBody>
      <dsp:txXfrm rot="-5400000">
        <a:off x="3388659" y="1008408"/>
        <a:ext cx="5992094" cy="594986"/>
      </dsp:txXfrm>
    </dsp:sp>
    <dsp:sp modelId="{92CB60DB-4D9F-4D22-8A56-350BCB6779DF}">
      <dsp:nvSpPr>
        <dsp:cNvPr id="0" name=""/>
        <dsp:cNvSpPr/>
      </dsp:nvSpPr>
      <dsp:spPr>
        <a:xfrm>
          <a:off x="0" y="867295"/>
          <a:ext cx="3388658" cy="8242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>
              <a:latin typeface="Times New Roman" pitchFamily="18" charset="0"/>
              <a:cs typeface="Times New Roman" pitchFamily="18" charset="0"/>
            </a:rPr>
            <a:t>Availability</a:t>
          </a:r>
          <a:endParaRPr lang="en-US" sz="3000" kern="1200" dirty="0">
            <a:latin typeface="Times New Roman" pitchFamily="18" charset="0"/>
            <a:cs typeface="Times New Roman" pitchFamily="18" charset="0"/>
          </a:endParaRPr>
        </a:p>
      </dsp:txBody>
      <dsp:txXfrm>
        <a:off x="40234" y="907529"/>
        <a:ext cx="3308190" cy="743732"/>
      </dsp:txXfrm>
    </dsp:sp>
    <dsp:sp modelId="{0BF73E64-74FE-4B96-BDE6-B3274298BACD}">
      <dsp:nvSpPr>
        <dsp:cNvPr id="0" name=""/>
        <dsp:cNvSpPr/>
      </dsp:nvSpPr>
      <dsp:spPr>
        <a:xfrm rot="5400000">
          <a:off x="6071119" y="-840822"/>
          <a:ext cx="659360" cy="6024281"/>
        </a:xfrm>
        <a:prstGeom prst="round2Same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>
              <a:latin typeface="Times New Roman" pitchFamily="18" charset="0"/>
              <a:cs typeface="Times New Roman" pitchFamily="18" charset="0"/>
            </a:rPr>
            <a:t>Have work on Android 2.3 and higher</a:t>
          </a:r>
          <a:endParaRPr lang="en-US" sz="2000" kern="1200" dirty="0">
            <a:latin typeface="Times New Roman" pitchFamily="18" charset="0"/>
            <a:cs typeface="Times New Roman" pitchFamily="18" charset="0"/>
          </a:endParaRPr>
        </a:p>
      </dsp:txBody>
      <dsp:txXfrm rot="-5400000">
        <a:off x="3388659" y="1873825"/>
        <a:ext cx="5992094" cy="594986"/>
      </dsp:txXfrm>
    </dsp:sp>
    <dsp:sp modelId="{29D2F2CB-F05B-4C90-B733-624D502E497A}">
      <dsp:nvSpPr>
        <dsp:cNvPr id="0" name=""/>
        <dsp:cNvSpPr/>
      </dsp:nvSpPr>
      <dsp:spPr>
        <a:xfrm>
          <a:off x="0" y="1732705"/>
          <a:ext cx="3388658" cy="8242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>
              <a:latin typeface="Times New Roman" pitchFamily="18" charset="0"/>
              <a:cs typeface="Times New Roman" pitchFamily="18" charset="0"/>
            </a:rPr>
            <a:t>Portability</a:t>
          </a:r>
          <a:endParaRPr lang="en-US" sz="3000" kern="1200" dirty="0">
            <a:latin typeface="Times New Roman" pitchFamily="18" charset="0"/>
            <a:cs typeface="Times New Roman" pitchFamily="18" charset="0"/>
          </a:endParaRPr>
        </a:p>
      </dsp:txBody>
      <dsp:txXfrm>
        <a:off x="40234" y="1772939"/>
        <a:ext cx="3308190" cy="743732"/>
      </dsp:txXfrm>
    </dsp:sp>
    <dsp:sp modelId="{826A4ABB-A9FE-4B90-8910-BC0653C2B166}">
      <dsp:nvSpPr>
        <dsp:cNvPr id="0" name=""/>
        <dsp:cNvSpPr/>
      </dsp:nvSpPr>
      <dsp:spPr>
        <a:xfrm>
          <a:off x="0" y="2598115"/>
          <a:ext cx="3388658" cy="82420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>
              <a:latin typeface="Times New Roman" pitchFamily="18" charset="0"/>
              <a:cs typeface="Times New Roman" pitchFamily="18" charset="0"/>
            </a:rPr>
            <a:t>Maintainability</a:t>
          </a:r>
          <a:endParaRPr lang="en-US" sz="3000" kern="1200" dirty="0">
            <a:latin typeface="Times New Roman" pitchFamily="18" charset="0"/>
            <a:cs typeface="Times New Roman" pitchFamily="18" charset="0"/>
          </a:endParaRPr>
        </a:p>
      </dsp:txBody>
      <dsp:txXfrm>
        <a:off x="40234" y="2638349"/>
        <a:ext cx="3308190" cy="743732"/>
      </dsp:txXfrm>
    </dsp:sp>
    <dsp:sp modelId="{F9F88A44-73F2-4278-AA7C-18BAE8A38305}">
      <dsp:nvSpPr>
        <dsp:cNvPr id="0" name=""/>
        <dsp:cNvSpPr/>
      </dsp:nvSpPr>
      <dsp:spPr>
        <a:xfrm>
          <a:off x="0" y="3463525"/>
          <a:ext cx="3388658" cy="82420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>
              <a:latin typeface="Times New Roman" pitchFamily="18" charset="0"/>
              <a:cs typeface="Times New Roman" pitchFamily="18" charset="0"/>
            </a:rPr>
            <a:t>Performance</a:t>
          </a:r>
          <a:endParaRPr lang="en-US" sz="3000" kern="1200" dirty="0">
            <a:latin typeface="Times New Roman" pitchFamily="18" charset="0"/>
            <a:cs typeface="Times New Roman" pitchFamily="18" charset="0"/>
          </a:endParaRPr>
        </a:p>
      </dsp:txBody>
      <dsp:txXfrm>
        <a:off x="40234" y="3503759"/>
        <a:ext cx="3308190" cy="743732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BF8311-E1D0-434F-952C-332FE8691C50}">
      <dsp:nvSpPr>
        <dsp:cNvPr id="0" name=""/>
        <dsp:cNvSpPr/>
      </dsp:nvSpPr>
      <dsp:spPr>
        <a:xfrm rot="10800000">
          <a:off x="1989082" y="0"/>
          <a:ext cx="6594479" cy="131226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8673" tIns="95250" rIns="17780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Near Field Communication(NFC) </a:t>
          </a:r>
          <a:endParaRPr lang="en-US" sz="2500" kern="1200" dirty="0">
            <a:solidFill>
              <a:schemeClr val="tx1"/>
            </a:solidFill>
            <a:latin typeface="Times New Roman" pitchFamily="18" charset="0"/>
            <a:cs typeface="Times New Roman" pitchFamily="18" charset="0"/>
          </a:endParaRPr>
        </a:p>
      </dsp:txBody>
      <dsp:txXfrm rot="10800000">
        <a:off x="2317149" y="0"/>
        <a:ext cx="6266412" cy="1312267"/>
      </dsp:txXfrm>
    </dsp:sp>
    <dsp:sp modelId="{C4E6B892-601F-4834-8955-F1C5F4D2B1BC}">
      <dsp:nvSpPr>
        <dsp:cNvPr id="0" name=""/>
        <dsp:cNvSpPr/>
      </dsp:nvSpPr>
      <dsp:spPr>
        <a:xfrm>
          <a:off x="1332948" y="2369"/>
          <a:ext cx="1312267" cy="1312267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7000" b="-7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FACFA1F-1D24-45F0-B4CE-E48D174B3CEF}">
      <dsp:nvSpPr>
        <dsp:cNvPr id="0" name=""/>
        <dsp:cNvSpPr/>
      </dsp:nvSpPr>
      <dsp:spPr>
        <a:xfrm rot="10800000">
          <a:off x="2099473" y="3330210"/>
          <a:ext cx="6594479" cy="131226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8673" tIns="95250" rIns="17780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Synchronization</a:t>
          </a:r>
          <a:endParaRPr lang="en-US" sz="2500" kern="1200" dirty="0">
            <a:solidFill>
              <a:schemeClr val="tx1"/>
            </a:solidFill>
            <a:latin typeface="Times New Roman" pitchFamily="18" charset="0"/>
            <a:cs typeface="Times New Roman" pitchFamily="18" charset="0"/>
          </a:endParaRPr>
        </a:p>
      </dsp:txBody>
      <dsp:txXfrm rot="10800000">
        <a:off x="2427540" y="3330210"/>
        <a:ext cx="6266412" cy="1312267"/>
      </dsp:txXfrm>
    </dsp:sp>
    <dsp:sp modelId="{DDBA7D87-2EC3-4424-BEC9-53D051161071}">
      <dsp:nvSpPr>
        <dsp:cNvPr id="0" name=""/>
        <dsp:cNvSpPr/>
      </dsp:nvSpPr>
      <dsp:spPr>
        <a:xfrm>
          <a:off x="1443323" y="3330210"/>
          <a:ext cx="1312267" cy="1312267"/>
        </a:xfrm>
        <a:prstGeom prst="ellipse">
          <a:avLst/>
        </a:prstGeom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8A8BACE-8843-4E8B-8275-A3AE59C60E7F}">
      <dsp:nvSpPr>
        <dsp:cNvPr id="0" name=""/>
        <dsp:cNvSpPr/>
      </dsp:nvSpPr>
      <dsp:spPr>
        <a:xfrm rot="10800000">
          <a:off x="2020604" y="1676133"/>
          <a:ext cx="6594479" cy="131226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8673" tIns="95250" rIns="17780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Quick Response Code</a:t>
          </a:r>
          <a:endParaRPr lang="en-US" sz="2500" kern="1200" dirty="0">
            <a:solidFill>
              <a:schemeClr val="tx1"/>
            </a:solidFill>
            <a:latin typeface="Times New Roman" pitchFamily="18" charset="0"/>
            <a:cs typeface="Times New Roman" pitchFamily="18" charset="0"/>
          </a:endParaRPr>
        </a:p>
      </dsp:txBody>
      <dsp:txXfrm rot="10800000">
        <a:off x="2348671" y="1676133"/>
        <a:ext cx="6266412" cy="1312267"/>
      </dsp:txXfrm>
    </dsp:sp>
    <dsp:sp modelId="{E0897DA6-39BF-4588-9BFC-763816ED35FD}">
      <dsp:nvSpPr>
        <dsp:cNvPr id="0" name=""/>
        <dsp:cNvSpPr/>
      </dsp:nvSpPr>
      <dsp:spPr>
        <a:xfrm>
          <a:off x="1364482" y="1676133"/>
          <a:ext cx="1312267" cy="1312267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diagrams.loki3.com/BracketList">
  <dgm:title val="Vertical Bracket List"/>
  <dgm:desc val="Use to show grouped blocks of information.  Works well with large amounts of Level 2 text."/>
  <dgm:catLst>
    <dgm:cat type="list" pri="4110"/>
    <dgm:cat type="officeonline" pri="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3" srcId="0" destId="1" srcOrd="0" destOrd="0"/>
        <dgm:cxn modelId="4" srcId="1" destId="11" srcOrd="0" destOrd="0"/>
        <dgm:cxn modelId="5" srcId="0" destId="2" srcOrd="0" destOrd="0"/>
        <dgm:cxn modelId="6" srcId="2" destId="21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V" refType="primFontSz" refFor="des" refForName="parTx" fact="0.1"/>
      <dgm:constr type="primFontSz" for="des" forName="parTx" val="65"/>
      <dgm:constr type="primFontSz" for="des" forName="desTx" refType="primFontSz" refFor="des" refForName="parTx"/>
      <dgm:constr type="h" for="des" forName="parTx" refType="primFontSz" refFor="des" refForName="parTx" fact="0.55"/>
      <dgm:constr type="h" for="des" forName="bracket" refType="primFontSz" refFor="des" refForName="parTx" fact="0.55"/>
      <dgm:constr type="h" for="des" forName="desTx" refType="primFontSz" refFor="des" refForName="parTx" fact="0.55"/>
    </dgm:constrLst>
    <dgm:ruleLst>
      <dgm:rule type="primFontSz" for="des" forName="parTx" val="5" fact="NaN" max="NaN"/>
    </dgm:ruleLst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Tx" refType="w" fact="0.25"/>
          <dgm:constr type="w" for="ch" forName="bracket" refType="w" fact="0.05"/>
          <dgm:constr type="w" for="ch" forName="spH" refType="w" fact="0.02"/>
          <dgm:constr type="w" for="ch" forName="desTx" refType="w" fact="0.68"/>
          <dgm:constr type="h" for="ch" forName="bracket" refType="h" refFor="ch" refForName="desTx" op="gte"/>
          <dgm:constr type="h" for="ch" forName="bracket" refType="h" refFor="ch" refForName="parTx" op="gte"/>
          <dgm:constr type="h" for="ch" forName="desTx" refType="h" refFor="ch" refForName="parTx" op="gte"/>
        </dgm:constrLst>
        <dgm:ruleLst/>
        <dgm:layoutNode name="parTx" styleLbl="revTx">
          <dgm:varLst>
            <dgm:chMax val="1"/>
            <dgm:bulletEnabled val="1"/>
          </dgm:varLst>
          <dgm:choose name="Name8">
            <dgm:if name="Name9" func="var" arg="dir" op="equ" val="norm">
              <dgm:alg type="tx">
                <dgm:param type="parTxLTRAlign" val="r"/>
              </dgm:alg>
            </dgm:if>
            <dgm:else name="Name10">
              <dgm:alg type="tx">
                <dgm:param type="parTxLTRAlign" val="l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tMarg" refType="primFontSz" fact="0.2"/>
            <dgm:constr type="bMarg" refType="primFontSz" fact="0.2"/>
          </dgm:constrLst>
          <dgm:ruleLst>
            <dgm:rule type="h" val="INF" fact="NaN" max="NaN"/>
          </dgm:ruleLst>
        </dgm:layoutNode>
        <dgm:layoutNode name="bracket" styleLbl="parChTrans1D1">
          <dgm:alg type="sp"/>
          <dgm:choose name="Name11">
            <dgm:if name="Name12" func="var" arg="dir" op="equ" val="norm">
              <dgm:shape xmlns:r="http://schemas.openxmlformats.org/officeDocument/2006/relationships" type="leftBrace" r:blip="">
                <dgm:adjLst>
                  <dgm:adj idx="1" val="0.35"/>
                </dgm:adjLst>
              </dgm:shape>
            </dgm:if>
            <dgm:else name="Name13">
              <dgm:shape xmlns:r="http://schemas.openxmlformats.org/officeDocument/2006/relationships" rot="180" type="leftBrace" r:blip="">
                <dgm:adjLst>
                  <dgm:adj idx="1" val="0.35"/>
                </dgm:adjLst>
              </dgm:shape>
            </dgm:else>
          </dgm:choose>
          <dgm:presOf/>
        </dgm:layoutNode>
        <dgm:layoutNode name="spH">
          <dgm:alg type="sp"/>
        </dgm:layoutNode>
        <dgm:choose name="Name14">
          <dgm:if name="Name15" axis="ch" ptType="node" func="cnt" op="gte" val="1">
            <dgm:layoutNode name="desTx" styleLbl="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secFontSz" refType="primFontSz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h" val="INF" fact="NaN" max="NaN"/>
              </dgm:ruleLst>
            </dgm:layoutNode>
          </dgm:if>
          <dgm:else name="Name16"/>
        </dgm:choose>
      </dgm:layoutNode>
      <dgm:forEach name="Name17" axis="followSib" ptType="sibTrans" cnt="1">
        <dgm:layoutNode name="spV">
          <dgm:alg type="sp"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matrix1">
  <dgm:title val=""/>
  <dgm:desc val=""/>
  <dgm:catLst>
    <dgm:cat type="matrix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clrData>
  <dgm:layoutNode name="diagram">
    <dgm:varLst>
      <dgm:chMax val="1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ctrX" for="ch" forName="matrix" refType="w" fact="0.5"/>
      <dgm:constr type="ctrY" for="ch" forName="matrix" refType="h" fact="0.5"/>
      <dgm:constr type="w" for="ch" forName="matrix" refType="w"/>
      <dgm:constr type="h" for="ch" forName="matrix" refType="h"/>
      <dgm:constr type="ctrX" for="ch" forName="centerTile" refType="w" fact="0.5"/>
      <dgm:constr type="ctrY" for="ch" forName="centerTile" refType="h" fact="0.5"/>
      <dgm:constr type="w" for="ch" forName="centerTile" refType="w" fact="0.3"/>
      <dgm:constr type="h" for="ch" forName="centerTile" refType="h" fact="0.25"/>
      <dgm:constr type="primFontSz" for="des" ptType="node" op="equ" val="65"/>
    </dgm:constrLst>
    <dgm:ruleLst/>
    <dgm:choose name="Name0">
      <dgm:if name="Name1" axis="ch" ptType="node" func="cnt" op="gte" val="1">
        <dgm:layoutNode name="matrix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tile1"/>
            <dgm:constr type="t" for="ch" forName="tile1"/>
            <dgm:constr type="r" for="ch" forName="tile1" refType="w" fact="0.5"/>
            <dgm:constr type="b" for="ch" forName="tile1" refType="h" fact="0.5"/>
            <dgm:constr type="l" for="ch" forName="tile1text" refType="l" refFor="ch" refForName="tile1"/>
            <dgm:constr type="t" for="ch" forName="tile1text" refType="t" refFor="ch" refForName="tile1"/>
            <dgm:constr type="w" for="ch" forName="tile1text" refType="w" refFor="ch" refForName="tile1"/>
            <dgm:constr type="h" for="ch" forName="tile1text" refType="h" refFor="ch" refForName="tile1" fact="0.75"/>
            <dgm:constr type="r" for="ch" forName="tile2" refType="w"/>
            <dgm:constr type="t" for="ch" forName="tile2"/>
            <dgm:constr type="l" for="ch" forName="tile2" refType="w" fact="0.5"/>
            <dgm:constr type="b" for="ch" forName="tile2" refType="h" fact="0.5"/>
            <dgm:constr type="r" for="ch" forName="tile2text" refType="r" refFor="ch" refForName="tile2"/>
            <dgm:constr type="t" for="ch" forName="tile2text" refType="t" refFor="ch" refForName="tile2"/>
            <dgm:constr type="w" for="ch" forName="tile2text" refType="w" refFor="ch" refForName="tile2"/>
            <dgm:constr type="h" for="ch" forName="tile2text" refType="h" refFor="ch" refForName="tile2" fact="0.75"/>
            <dgm:constr type="l" for="ch" forName="tile3"/>
            <dgm:constr type="b" for="ch" forName="tile3" refType="h"/>
            <dgm:constr type="r" for="ch" forName="tile3" refType="w" fact="0.5"/>
            <dgm:constr type="t" for="ch" forName="tile3" refType="h" fact="0.5"/>
            <dgm:constr type="l" for="ch" forName="tile3text" refType="l" refFor="ch" refForName="tile3"/>
            <dgm:constr type="b" for="ch" forName="tile3text" refType="b" refFor="ch" refForName="tile3"/>
            <dgm:constr type="w" for="ch" forName="tile3text" refType="w" refFor="ch" refForName="tile3"/>
            <dgm:constr type="h" for="ch" forName="tile3text" refType="h" refFor="ch" refForName="tile3" fact="0.75"/>
            <dgm:constr type="r" for="ch" forName="tile4" refType="w"/>
            <dgm:constr type="b" for="ch" forName="tile4" refType="h"/>
            <dgm:constr type="l" for="ch" forName="tile4" refType="w" fact="0.5"/>
            <dgm:constr type="t" for="ch" forName="tile4" refType="h" fact="0.5"/>
            <dgm:constr type="r" for="ch" forName="tile4text" refType="r" refFor="ch" refForName="tile4"/>
            <dgm:constr type="b" for="ch" forName="tile4text" refType="b" refFor="ch" refForName="tile4"/>
            <dgm:constr type="w" for="ch" forName="tile4text" refType="w" refFor="ch" refForName="tile4"/>
            <dgm:constr type="h" for="ch" forName="tile4text" refType="h" refFor="ch" refForName="tile4" fact="0.75"/>
          </dgm:constrLst>
          <dgm:ruleLst/>
          <dgm:layoutNode name="tile1" styleLbl="node1">
            <dgm:alg type="sp"/>
            <dgm:shape xmlns:r="http://schemas.openxmlformats.org/officeDocument/2006/relationships" rot="270" type="round1Rect" r:blip="">
              <dgm:adjLst/>
            </dgm:shape>
            <dgm:choose name="Name2">
              <dgm:if name="Name3" func="var" arg="dir" op="equ" val="norm">
                <dgm:presOf axis="ch ch desOrSelf" ptType="node node node" st="1 1 1" cnt="1 1 0"/>
              </dgm:if>
              <dgm:else name="Name4">
                <dgm:presOf axis="ch ch desOrSelf" ptType="node node node" st="1 2 1" cnt="1 1 0"/>
              </dgm:else>
            </dgm:choose>
            <dgm:constrLst/>
            <dgm:ruleLst/>
          </dgm:layoutNode>
          <dgm:layoutNode name="tile1text" styleLbl="node1">
            <dgm:varLst>
              <dgm:chMax val="0"/>
              <dgm:chPref val="0"/>
              <dgm:bulletEnabled val="1"/>
            </dgm:varLst>
            <dgm:choose name="Name5">
              <dgm:if name="Name6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7">
                <dgm:alg type="tx"/>
              </dgm:else>
            </dgm:choose>
            <dgm:shape xmlns:r="http://schemas.openxmlformats.org/officeDocument/2006/relationships" rot="270" type="rect" r:blip="" hideGeom="1">
              <dgm:adjLst>
                <dgm:adj idx="1" val="0.2"/>
              </dgm:adjLst>
            </dgm:shape>
            <dgm:choose name="Name8">
              <dgm:if name="Name9" func="var" arg="dir" op="equ" val="norm">
                <dgm:presOf axis="ch ch desOrSelf" ptType="node node node" st="1 1 1" cnt="1 1 0"/>
              </dgm:if>
              <dgm:else name="Name10">
                <dgm:presOf axis="ch ch desOrSelf" ptType="node node node" st="1 2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2" styleLbl="node1">
            <dgm:alg type="sp"/>
            <dgm:shape xmlns:r="http://schemas.openxmlformats.org/officeDocument/2006/relationships" type="round1Rect" r:blip="">
              <dgm:adjLst/>
            </dgm:shape>
            <dgm:choose name="Name11">
              <dgm:if name="Name12" func="var" arg="dir" op="equ" val="norm">
                <dgm:presOf axis="ch ch desOrSelf" ptType="node node node" st="1 2 1" cnt="1 1 0"/>
              </dgm:if>
              <dgm:else name="Name13">
                <dgm:presOf axis="ch ch desOrSelf" ptType="node node node" st="1 1 1" cnt="1 1 0"/>
              </dgm:else>
            </dgm:choose>
            <dgm:constrLst/>
            <dgm:ruleLst/>
          </dgm:layoutNode>
          <dgm:layoutNode name="tile2text" styleLbl="node1">
            <dgm:varLst>
              <dgm:chMax val="0"/>
              <dgm:chPref val="0"/>
              <dgm:bulletEnabled val="1"/>
            </dgm:varLst>
            <dgm:choose name="Name14">
              <dgm:if name="Name15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16">
                <dgm:alg type="tx"/>
              </dgm:else>
            </dgm:choose>
            <dgm:shape xmlns:r="http://schemas.openxmlformats.org/officeDocument/2006/relationships" type="rect" r:blip="" hideGeom="1">
              <dgm:adjLst/>
            </dgm:shape>
            <dgm:choose name="Name17">
              <dgm:if name="Name18" func="var" arg="dir" op="equ" val="norm">
                <dgm:presOf axis="ch ch desOrSelf" ptType="node node node" st="1 2 1" cnt="1 1 0"/>
              </dgm:if>
              <dgm:else name="Name19">
                <dgm:presOf axis="ch ch desOrSelf" ptType="node node node" st="1 1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3" styleLbl="node1">
            <dgm:alg type="sp"/>
            <dgm:shape xmlns:r="http://schemas.openxmlformats.org/officeDocument/2006/relationships" rot="180" type="round1Rect" r:blip="">
              <dgm:adjLst/>
            </dgm:shape>
            <dgm:choose name="Name20">
              <dgm:if name="Name21" func="var" arg="dir" op="equ" val="norm">
                <dgm:presOf axis="ch ch desOrSelf" ptType="node node node" st="1 3 1" cnt="1 1 0"/>
              </dgm:if>
              <dgm:else name="Name22">
                <dgm:presOf axis="ch ch desOrSelf" ptType="node node node" st="1 4 1" cnt="1 1 0"/>
              </dgm:else>
            </dgm:choose>
            <dgm:constrLst/>
            <dgm:ruleLst/>
          </dgm:layoutNode>
          <dgm:layoutNode name="tile3text" styleLbl="node1">
            <dgm:varLst>
              <dgm:chMax val="0"/>
              <dgm:chPref val="0"/>
              <dgm:bulletEnabled val="1"/>
            </dgm:varLst>
            <dgm:choose name="Name23">
              <dgm:if name="Name24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25">
                <dgm:alg type="tx"/>
              </dgm:else>
            </dgm:choose>
            <dgm:shape xmlns:r="http://schemas.openxmlformats.org/officeDocument/2006/relationships" rot="180" type="rect" r:blip="" hideGeom="1">
              <dgm:adjLst/>
            </dgm:shape>
            <dgm:choose name="Name26">
              <dgm:if name="Name27" func="var" arg="dir" op="equ" val="norm">
                <dgm:presOf axis="ch ch desOrSelf" ptType="node node node" st="1 3 1" cnt="1 1 0"/>
              </dgm:if>
              <dgm:else name="Name28">
                <dgm:presOf axis="ch ch desOrSelf" ptType="node node node" st="1 4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4" styleLbl="node1">
            <dgm:alg type="sp"/>
            <dgm:shape xmlns:r="http://schemas.openxmlformats.org/officeDocument/2006/relationships" rot="90" type="round1Rect" r:blip="">
              <dgm:adjLst/>
            </dgm:shape>
            <dgm:choose name="Name29">
              <dgm:if name="Name30" func="var" arg="dir" op="equ" val="norm">
                <dgm:presOf axis="ch ch desOrSelf" ptType="node node node" st="1 4 1" cnt="1 1 0"/>
              </dgm:if>
              <dgm:else name="Name31">
                <dgm:presOf axis="ch ch desOrSelf" ptType="node node node" st="1 3 1" cnt="1 1 0"/>
              </dgm:else>
            </dgm:choose>
            <dgm:constrLst/>
            <dgm:ruleLst/>
          </dgm:layoutNode>
          <dgm:layoutNode name="tile4text" styleLbl="node1">
            <dgm:varLst>
              <dgm:chMax val="0"/>
              <dgm:chPref val="0"/>
              <dgm:bulletEnabled val="1"/>
            </dgm:varLst>
            <dgm:choose name="Name32">
              <dgm:if name="Name33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34">
                <dgm:alg type="tx"/>
              </dgm:else>
            </dgm:choose>
            <dgm:shape xmlns:r="http://schemas.openxmlformats.org/officeDocument/2006/relationships" rot="90" type="rect" r:blip="" hideGeom="1">
              <dgm:adjLst/>
            </dgm:shape>
            <dgm:choose name="Name35">
              <dgm:if name="Name36" func="var" arg="dir" op="equ" val="norm">
                <dgm:presOf axis="ch ch desOrSelf" ptType="node node node" st="1 4 1" cnt="1 1 0"/>
              </dgm:if>
              <dgm:else name="Name37">
                <dgm:presOf axis="ch ch desOrSelf" ptType="node node node" st="1 3 1" cnt="1 1 0"/>
              </dgm:else>
            </dgm:choose>
            <dgm:constrLst/>
            <dgm:ruleLst>
              <dgm:rule type="primFontSz" val="5" fact="NaN" max="NaN"/>
            </dgm:ruleLst>
          </dgm:layoutNode>
        </dgm:layoutNode>
        <dgm:layoutNode name="centerTile" styleLbl="fgShp">
          <dgm:varLst>
            <dgm:chMax val="0"/>
            <dgm:chPref val="0"/>
          </dgm:varLst>
          <dgm:alg type="tx"/>
          <dgm:shape xmlns:r="http://schemas.openxmlformats.org/officeDocument/2006/relationships" type="roundRect" r:blip="">
            <dgm:adjLst/>
          </dgm:shape>
          <dgm:presOf axis="ch" ptType="node" cnt="1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8"/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smtClean="0"/>
              <a:t>PFM TEAM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5B525E-6FD4-4418-9411-E41F75981948}" type="datetimeFigureOut">
              <a:rPr lang="en-US" smtClean="0"/>
              <a:t>12/21/2012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751AFE-B33B-49B0-8E3C-C5887F6A93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20113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smtClean="0"/>
              <a:t>PFM TEAM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206763-ED02-417F-9722-F7B4ADCE6CE3}" type="datetimeFigureOut">
              <a:rPr lang="en-US" smtClean="0"/>
              <a:t>12/21/2012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CE07EF-17FC-4ABC-8B4C-03A722A0CD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24984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CE07EF-17FC-4ABC-8B4C-03A722A0CDE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5365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CE07EF-17FC-4ABC-8B4C-03A722A0CDE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5118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Tại</a:t>
            </a:r>
            <a:r>
              <a:rPr lang="en-US" dirty="0" smtClean="0"/>
              <a:t> </a:t>
            </a:r>
            <a:r>
              <a:rPr lang="en-US" dirty="0" err="1" smtClean="0"/>
              <a:t>sao</a:t>
            </a:r>
            <a:r>
              <a:rPr lang="en-US" dirty="0" smtClean="0"/>
              <a:t> </a:t>
            </a:r>
            <a:r>
              <a:rPr lang="en-US" dirty="0" err="1" smtClean="0"/>
              <a:t>ko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quản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lý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đc</a:t>
            </a:r>
            <a:endParaRPr lang="en-US" baseline="0" dirty="0" smtClean="0"/>
          </a:p>
          <a:p>
            <a:r>
              <a:rPr lang="en-US" baseline="0" dirty="0" err="1" smtClean="0"/>
              <a:t>Ví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dụ</a:t>
            </a:r>
            <a:endParaRPr lang="en-US" baseline="0" dirty="0" smtClean="0"/>
          </a:p>
          <a:p>
            <a:r>
              <a:rPr lang="en-US" baseline="0" dirty="0" err="1" smtClean="0"/>
              <a:t>Dẫn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chứng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một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số</a:t>
            </a:r>
            <a:r>
              <a:rPr lang="en-US" baseline="0" dirty="0" smtClean="0"/>
              <a:t> </a:t>
            </a:r>
            <a:r>
              <a:rPr lang="en-US" baseline="0" dirty="0" err="1" smtClean="0"/>
              <a:t>ứng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dụng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đã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không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đáp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ứng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cầu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CE07EF-17FC-4ABC-8B4C-03A722A0CDE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7928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Lúc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mới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vào</a:t>
            </a:r>
            <a:r>
              <a:rPr lang="en-US" baseline="0" dirty="0" smtClean="0"/>
              <a:t> app </a:t>
            </a:r>
            <a:r>
              <a:rPr lang="en-US" baseline="0" dirty="0" err="1" smtClean="0"/>
              <a:t>phải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seetting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ngôn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ngữ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account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CE07EF-17FC-4ABC-8B4C-03A722A0CDE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8205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DCE07EF-17FC-4ABC-8B4C-03A722A0CDE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9334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CE07EF-17FC-4ABC-8B4C-03A722A0CDE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73438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CE07EF-17FC-4ABC-8B4C-03A722A0CDE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6227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041400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674A2-77A7-4F22-88C9-FC858207043C}" type="datetime1">
              <a:rPr lang="en-US" smtClean="0"/>
              <a:t>12/21/2012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PFM Team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1266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E3FF7-F320-4F98-BCE1-F7C23F8ED5B4}" type="datetime1">
              <a:rPr lang="en-US" smtClean="0"/>
              <a:t>12/21/2012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PFM Team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3180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2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2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380433-5655-4C18-8204-9C8847D2F568}" type="datetime1">
              <a:rPr lang="en-US" smtClean="0"/>
              <a:t>12/21/2012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PFM Team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5641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041400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674A2-77A7-4F22-88C9-FC858207043C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12/21/2012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PFM Team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85220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DF6D8-BA92-4340-8DAA-CDA2219895E8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12/21/2012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PFM Team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38940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38"/>
            <a:ext cx="10515600" cy="2862262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045FA-FCBB-4172-BE8D-AEC12610D67F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12/21/2012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PFM Team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83097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2ED8E-C2E0-49DC-89CB-2EDA179CC7A4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12/21/2012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PFM Team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403615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274638"/>
            <a:ext cx="10515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1489075"/>
            <a:ext cx="5156200" cy="641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1851" y="2193927"/>
            <a:ext cx="5156200" cy="3978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9664" y="1489075"/>
            <a:ext cx="5157787" cy="641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9664" y="2193927"/>
            <a:ext cx="5157787" cy="3978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AAD9EB-039C-40B1-AA44-8F909F891276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12/21/2012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PFM Team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24850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8CC86-8A11-446D-8B72-EB28BC30F45D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12/21/2012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PFM Team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052608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84D0A-BE23-407D-9D09-8DA8F14AAF48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12/21/2012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PFM Team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576037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101850"/>
            <a:ext cx="3932237" cy="3759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7C88C-1E0F-4682-8FB4-1A364923DCBB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12/21/2012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PFM Team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6106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DF6D8-BA92-4340-8DAA-CDA2219895E8}" type="datetime1">
              <a:rPr lang="en-US" smtClean="0"/>
              <a:t>12/21/2012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PFM Team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49260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101850"/>
            <a:ext cx="3932237" cy="3759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66FCA-B620-4617-ADA8-5977F757BBC4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12/21/2012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PFM Team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043698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E3FF7-F320-4F98-BCE1-F7C23F8ED5B4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12/21/2012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PFM Team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734012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380433-5655-4C18-8204-9C8847D2F568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12/21/2012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PFM Team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86822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38"/>
            <a:ext cx="10515600" cy="2862262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7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045FA-FCBB-4172-BE8D-AEC12610D67F}" type="datetime1">
              <a:rPr lang="en-US" smtClean="0"/>
              <a:t>12/21/2012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PFM Team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0552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2ED8E-C2E0-49DC-89CB-2EDA179CC7A4}" type="datetime1">
              <a:rPr lang="en-US" smtClean="0"/>
              <a:t>12/21/2012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PFM Team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5760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274638"/>
            <a:ext cx="10515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1489075"/>
            <a:ext cx="5156200" cy="641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1851" y="2193929"/>
            <a:ext cx="5156200" cy="3978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9665" y="1489075"/>
            <a:ext cx="5157787" cy="641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9665" y="2193929"/>
            <a:ext cx="5157787" cy="3978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AAD9EB-039C-40B1-AA44-8F909F891276}" type="datetime1">
              <a:rPr lang="en-US" smtClean="0"/>
              <a:t>12/21/2012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PFM Team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4956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8CC86-8A11-446D-8B72-EB28BC30F45D}" type="datetime1">
              <a:rPr lang="en-US" smtClean="0"/>
              <a:t>12/21/2012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PFM Team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0041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84D0A-BE23-407D-9D09-8DA8F14AAF48}" type="datetime1">
              <a:rPr lang="en-US" smtClean="0"/>
              <a:t>12/21/2012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PFM Team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3131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9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101850"/>
            <a:ext cx="3932237" cy="3759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7C88C-1E0F-4682-8FB4-1A364923DCBB}" type="datetime1">
              <a:rPr lang="en-US" smtClean="0"/>
              <a:t>12/21/2012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PFM Team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7713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9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101850"/>
            <a:ext cx="3932237" cy="3759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66FCA-B620-4617-ADA8-5977F757BBC4}" type="datetime1">
              <a:rPr lang="en-US" smtClean="0"/>
              <a:t>12/21/2012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PFM Team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1851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80000"/>
            <a:lum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harpenSoften amount="50000"/>
                    </a14:imgEffect>
                    <a14:imgEffect>
                      <a14:saturation sat="30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4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B3E189-51CD-4D92-AE6C-2F2334DDC3DD}" type="datetime1">
              <a:rPr lang="en-US" smtClean="0"/>
              <a:t>12/21/2012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8200" y="6356354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PFM Team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77200" y="6356354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DF4EA4-BA81-4BA5-AC63-FFCE34DDF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0937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80000"/>
            <a:lum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harpenSoften amount="50000"/>
                    </a14:imgEffect>
                    <a14:imgEffect>
                      <a14:saturation sat="30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B3E189-51CD-4D92-AE6C-2F2334DDC3DD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12/21/2012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8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PFM Team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77200" y="63563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DF4EA4-BA81-4BA5-AC63-FFCE34DDF84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99086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image" Target="../media/image18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diagramLayout" Target="../diagrams/layout5.xml"/><Relationship Id="rId7" Type="http://schemas.openxmlformats.org/officeDocument/2006/relationships/image" Target="../media/image21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9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diagramLayout" Target="../diagrams/layout8.xml"/><Relationship Id="rId7" Type="http://schemas.openxmlformats.org/officeDocument/2006/relationships/image" Target="../media/image34.png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10" Type="http://schemas.openxmlformats.org/officeDocument/2006/relationships/image" Target="../media/image3.png"/><Relationship Id="rId4" Type="http://schemas.openxmlformats.org/officeDocument/2006/relationships/diagramQuickStyle" Target="../diagrams/quickStyle8.xml"/><Relationship Id="rId9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7" Type="http://schemas.openxmlformats.org/officeDocument/2006/relationships/image" Target="../media/image3.png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hyperlink" Target="http://en.wikipedia.org/wiki/File:QR_Code_Structure_Example_2.svg" TargetMode="Externa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gif"/><Relationship Id="rId3" Type="http://schemas.openxmlformats.org/officeDocument/2006/relationships/diagramLayout" Target="../diagrams/layout10.xml"/><Relationship Id="rId7" Type="http://schemas.openxmlformats.org/officeDocument/2006/relationships/image" Target="../media/image53.jpeg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Relationship Id="rId9" Type="http://schemas.openxmlformats.org/officeDocument/2006/relationships/image" Target="../media/image55.jp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17.pn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041404"/>
            <a:ext cx="9144000" cy="1128363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ln w="22225">
                  <a:solidFill>
                    <a:schemeClr val="accent2">
                      <a:lumMod val="75000"/>
                    </a:schemeClr>
                  </a:solidFill>
                  <a:prstDash val="solid"/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Personal </a:t>
            </a:r>
            <a:r>
              <a:rPr lang="en-US" b="1" dirty="0" smtClean="0">
                <a:ln w="22225">
                  <a:solidFill>
                    <a:schemeClr val="accent2">
                      <a:lumMod val="75000"/>
                    </a:schemeClr>
                  </a:solidFill>
                  <a:prstDash val="solid"/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Finance </a:t>
            </a:r>
            <a:r>
              <a:rPr lang="en-US" b="1" dirty="0" smtClean="0">
                <a:ln w="22225">
                  <a:solidFill>
                    <a:schemeClr val="accent2">
                      <a:lumMod val="75000"/>
                    </a:schemeClr>
                  </a:solidFill>
                  <a:prstDash val="solid"/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Management</a:t>
            </a:r>
            <a:endParaRPr lang="en-US" b="1" dirty="0">
              <a:ln w="22225">
                <a:solidFill>
                  <a:schemeClr val="accent2">
                    <a:lumMod val="75000"/>
                  </a:schemeClr>
                </a:solidFill>
                <a:prstDash val="solid"/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46536" y="2531258"/>
            <a:ext cx="6560949" cy="3668067"/>
          </a:xfrm>
        </p:spPr>
        <p:txBody>
          <a:bodyPr>
            <a:normAutofit/>
          </a:bodyPr>
          <a:lstStyle/>
          <a:p>
            <a:pPr algn="l"/>
            <a:r>
              <a:rPr lang="en-US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Supervisor: Mr. </a:t>
            </a:r>
            <a:r>
              <a:rPr lang="en-US" sz="28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Nguyễn</a:t>
            </a:r>
            <a:r>
              <a:rPr lang="en-US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Văn</a:t>
            </a:r>
            <a:r>
              <a:rPr lang="en-US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Hiển</a:t>
            </a:r>
            <a:endParaRPr lang="en-US" sz="28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Team member:</a:t>
            </a:r>
          </a:p>
          <a:p>
            <a:r>
              <a:rPr lang="en-US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1.  </a:t>
            </a:r>
            <a:r>
              <a:rPr lang="en-US" sz="28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Lại</a:t>
            </a:r>
            <a:r>
              <a:rPr lang="en-US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Lê</a:t>
            </a:r>
            <a:r>
              <a:rPr lang="en-US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Lệ</a:t>
            </a:r>
            <a:r>
              <a:rPr lang="en-US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Linh</a:t>
            </a:r>
            <a:endParaRPr lang="en-US" sz="28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2. </a:t>
            </a:r>
            <a:r>
              <a:rPr lang="en-US" sz="28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Nguyễn</a:t>
            </a:r>
            <a:r>
              <a:rPr lang="en-US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Thị</a:t>
            </a:r>
            <a:r>
              <a:rPr lang="en-US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Gấm</a:t>
            </a:r>
            <a:endParaRPr lang="en-US" sz="28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3. </a:t>
            </a:r>
            <a:r>
              <a:rPr lang="en-US" sz="28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Lê</a:t>
            </a:r>
            <a:r>
              <a:rPr lang="en-US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Thị</a:t>
            </a:r>
            <a:r>
              <a:rPr lang="en-US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Minh </a:t>
            </a:r>
            <a:r>
              <a:rPr lang="en-US" sz="28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Khánh</a:t>
            </a:r>
            <a:endParaRPr lang="en-US" sz="28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4. </a:t>
            </a:r>
            <a:r>
              <a:rPr lang="en-US" sz="28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Nguyễn</a:t>
            </a:r>
            <a:r>
              <a:rPr lang="en-US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Đức</a:t>
            </a:r>
            <a:r>
              <a:rPr lang="en-US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Lộc</a:t>
            </a:r>
            <a:endParaRPr lang="en-US" sz="28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5. </a:t>
            </a:r>
            <a:r>
              <a:rPr lang="en-US" sz="28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Nguyễn</a:t>
            </a:r>
            <a:r>
              <a:rPr lang="en-US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Anh</a:t>
            </a:r>
            <a:r>
              <a:rPr lang="en-US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Tuấn</a:t>
            </a:r>
            <a:endParaRPr lang="en-US"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7" descr="C:\Users\iLucas\Desktop\logo_fpt_university_doc copy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" y="-152400"/>
            <a:ext cx="1867812" cy="144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662301">
            <a:off x="1260036" y="2328426"/>
            <a:ext cx="2070281" cy="207028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026914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06900" y="144405"/>
            <a:ext cx="3048000" cy="917575"/>
          </a:xfrm>
        </p:spPr>
        <p:txBody>
          <a:bodyPr>
            <a:normAutofit/>
          </a:bodyPr>
          <a:lstStyle/>
          <a:p>
            <a:r>
              <a:rPr lang="en-US" sz="4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Our proposal</a:t>
            </a:r>
            <a:endParaRPr lang="en-US" sz="4000" dirty="0">
              <a:ln>
                <a:solidFill>
                  <a:srgbClr val="DB6413"/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9" name="Content Placeholder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90354003"/>
              </p:ext>
            </p:extLst>
          </p:nvPr>
        </p:nvGraphicFramePr>
        <p:xfrm>
          <a:off x="-251677" y="945931"/>
          <a:ext cx="9852877" cy="56598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733" y="588813"/>
            <a:ext cx="1933867" cy="309418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2" algn="r"/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pPr lvl="2" algn="r"/>
              <a:t>10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7323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3288" y="39751"/>
            <a:ext cx="6838123" cy="933588"/>
          </a:xfrm>
        </p:spPr>
        <p:txBody>
          <a:bodyPr>
            <a:normAutofit/>
          </a:bodyPr>
          <a:lstStyle/>
          <a:p>
            <a:r>
              <a:rPr lang="en-US" sz="4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Project Management Plan</a:t>
            </a:r>
            <a:endParaRPr lang="en-US" sz="4000" dirty="0">
              <a:ln>
                <a:solidFill>
                  <a:srgbClr val="DB6413"/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55824" y="1839493"/>
            <a:ext cx="5890705" cy="382808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Development Environment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Process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Project Organization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Project Plan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11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8255" y="1152635"/>
            <a:ext cx="2977931" cy="2977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2241" y="3612603"/>
            <a:ext cx="3810000" cy="2533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96423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"/>
            <a:ext cx="10515600" cy="1056285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Development Environment</a:t>
            </a:r>
            <a:endParaRPr lang="en-US" sz="4000" dirty="0">
              <a:ln>
                <a:solidFill>
                  <a:srgbClr val="DB6413"/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7496144"/>
              </p:ext>
            </p:extLst>
          </p:nvPr>
        </p:nvGraphicFramePr>
        <p:xfrm>
          <a:off x="838200" y="662781"/>
          <a:ext cx="9652000" cy="56618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8251" y="920750"/>
            <a:ext cx="2857500" cy="2857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175" y="3511550"/>
            <a:ext cx="2857500" cy="2857500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12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861040" y="4514626"/>
            <a:ext cx="6096000" cy="1246495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lvl="0" indent="-342900">
              <a:buFont typeface="Arial" pitchFamily="34" charset="0"/>
              <a:buChar char="•"/>
            </a:pP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 Gb of RAM</a:t>
            </a:r>
          </a:p>
          <a:p>
            <a:pPr marL="342900" lvl="0" indent="-342900">
              <a:buFont typeface="Arial" pitchFamily="34" charset="0"/>
              <a:buChar char="•"/>
            </a:pP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300Gb of hard disk</a:t>
            </a:r>
          </a:p>
          <a:p>
            <a:pPr marL="342900" lvl="0" indent="-342900">
              <a:buFont typeface="Arial" pitchFamily="34" charset="0"/>
              <a:buChar char="•"/>
            </a:pP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Core i4 Duo 2.0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Ghz</a:t>
            </a: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7019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Development Environment</a:t>
            </a:r>
            <a:endParaRPr lang="en-US" sz="40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512" y="1514919"/>
            <a:ext cx="2573019" cy="160813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417" y="1325566"/>
            <a:ext cx="1917416" cy="15339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9380" y="880302"/>
            <a:ext cx="2574925" cy="25749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6700" y="4313231"/>
            <a:ext cx="2455179" cy="166488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5713" y="3455223"/>
            <a:ext cx="2905411" cy="85800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3966" y="4617058"/>
            <a:ext cx="2304073" cy="189369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656" y="4604319"/>
            <a:ext cx="2930733" cy="1838568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13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4064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ln>
                  <a:solidFill>
                    <a:schemeClr val="accent2">
                      <a:lumMod val="75000"/>
                    </a:schemeClr>
                  </a:solidFill>
                </a:ln>
                <a:solidFill>
                  <a:srgbClr val="A0644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endParaRPr lang="en-US" sz="4000" dirty="0">
              <a:ln>
                <a:solidFill>
                  <a:schemeClr val="accent2">
                    <a:lumMod val="75000"/>
                  </a:schemeClr>
                </a:solidFill>
              </a:ln>
              <a:solidFill>
                <a:srgbClr val="A0644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25041"/>
            <a:ext cx="10515600" cy="475192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Follow Scrum Model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5283" y="2188450"/>
            <a:ext cx="8339958" cy="4296130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1" algn="r"/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pPr lvl="1" algn="r"/>
              <a:t>14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349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Project Organization</a:t>
            </a:r>
            <a:endParaRPr lang="en-US" sz="4000" dirty="0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131" y="1474969"/>
            <a:ext cx="9502589" cy="4811269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15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8070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1988" y="1"/>
            <a:ext cx="10515600" cy="1143000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Times New Roman" pitchFamily="18" charset="0"/>
              </a:rPr>
              <a:t>Project Plan</a:t>
            </a:r>
            <a:endParaRPr lang="en-US" sz="4000" dirty="0">
              <a:ln>
                <a:solidFill>
                  <a:srgbClr val="DB6413"/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44977905"/>
              </p:ext>
            </p:extLst>
          </p:nvPr>
        </p:nvGraphicFramePr>
        <p:xfrm>
          <a:off x="1704110" y="1122222"/>
          <a:ext cx="8229601" cy="54240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16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6669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095" y="4"/>
            <a:ext cx="10515600" cy="1156447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Times New Roman" pitchFamily="18" charset="0"/>
              </a:rPr>
              <a:t>Software Requirement Specification</a:t>
            </a:r>
            <a:endParaRPr lang="en-US" sz="4000" dirty="0">
              <a:ln>
                <a:solidFill>
                  <a:srgbClr val="DB6413"/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76712" y="1738848"/>
            <a:ext cx="5741895" cy="261243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v"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Functional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Requirement</a:t>
            </a:r>
          </a:p>
          <a:p>
            <a:pPr>
              <a:lnSpc>
                <a:spcPct val="150000"/>
              </a:lnSpc>
              <a:buFont typeface="Wingdings" pitchFamily="2" charset="2"/>
              <a:buChar char="v"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Non- functional Requirement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538" y="1602302"/>
            <a:ext cx="5265917" cy="4607682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17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0311" y="3906143"/>
            <a:ext cx="3087715" cy="2058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949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8541" y="4"/>
            <a:ext cx="10515600" cy="1237129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Times New Roman" pitchFamily="18" charset="0"/>
              </a:rPr>
              <a:t>Functional</a:t>
            </a:r>
            <a:r>
              <a:rPr lang="en-US" sz="4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4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Times New Roman" pitchFamily="18" charset="0"/>
              </a:rPr>
              <a:t>Requirement</a:t>
            </a:r>
            <a:endParaRPr lang="en-US" sz="4000" dirty="0">
              <a:ln>
                <a:solidFill>
                  <a:srgbClr val="DB6413"/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55576567"/>
              </p:ext>
            </p:extLst>
          </p:nvPr>
        </p:nvGraphicFramePr>
        <p:xfrm>
          <a:off x="941295" y="1721224"/>
          <a:ext cx="10614212" cy="46305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18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679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1989" y="1"/>
            <a:ext cx="10515600" cy="1008528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Times New Roman" pitchFamily="18" charset="0"/>
              </a:rPr>
              <a:t>Non-functional Requirement</a:t>
            </a:r>
            <a:endParaRPr lang="en-US" sz="4000" dirty="0">
              <a:ln>
                <a:solidFill>
                  <a:srgbClr val="DB6413"/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86889188"/>
              </p:ext>
            </p:extLst>
          </p:nvPr>
        </p:nvGraphicFramePr>
        <p:xfrm>
          <a:off x="1667438" y="1613651"/>
          <a:ext cx="9412940" cy="42896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3089" y="4325566"/>
            <a:ext cx="6029325" cy="665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" name="Picture 3"/>
          <p:cNvPicPr>
            <a:picLocks noChangeAspect="1" noChangeArrowheads="1"/>
          </p:cNvPicPr>
          <p:nvPr/>
        </p:nvPicPr>
        <p:blipFill>
          <a:blip r:embed="rId9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15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3089" y="5170023"/>
            <a:ext cx="6029325" cy="665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Rectangle 17"/>
          <p:cNvSpPr/>
          <p:nvPr/>
        </p:nvSpPr>
        <p:spPr>
          <a:xfrm>
            <a:off x="5252976" y="5304487"/>
            <a:ext cx="2757165" cy="400110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pPr marL="342900" lvl="0" indent="-342900" algn="just">
              <a:buFont typeface="Arial" pitchFamily="34" charset="0"/>
              <a:buChar char="•"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Loading time: 1 second</a:t>
            </a:r>
          </a:p>
        </p:txBody>
      </p:sp>
      <p:sp>
        <p:nvSpPr>
          <p:cNvPr id="20" name="Rectangle 19"/>
          <p:cNvSpPr/>
          <p:nvPr/>
        </p:nvSpPr>
        <p:spPr>
          <a:xfrm>
            <a:off x="5252975" y="4473477"/>
            <a:ext cx="568777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lvl="0" indent="-285750">
              <a:buFont typeface="Arial" pitchFamily="34" charset="0"/>
              <a:buChar char="•"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Following coding standard and naming convention</a:t>
            </a:r>
            <a:endParaRPr lang="en-US" sz="2000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60113">
            <a:off x="107506" y="210602"/>
            <a:ext cx="1676545" cy="167654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19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4711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5757" y="943072"/>
            <a:ext cx="11317795" cy="56966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41712" y="338907"/>
            <a:ext cx="6812797" cy="735255"/>
          </a:xfrm>
        </p:spPr>
        <p:txBody>
          <a:bodyPr>
            <a:noAutofit/>
          </a:bodyPr>
          <a:lstStyle/>
          <a:p>
            <a:pPr algn="ctr"/>
            <a:r>
              <a:rPr lang="en-US" sz="5000" b="1" dirty="0" smtClean="0">
                <a:ln w="22225">
                  <a:solidFill>
                    <a:schemeClr val="accent2">
                      <a:lumMod val="75000"/>
                    </a:schemeClr>
                  </a:solidFill>
                  <a:prstDash val="solid"/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Content</a:t>
            </a:r>
            <a:endParaRPr lang="en-US" sz="5000" b="1" dirty="0">
              <a:ln w="22225">
                <a:solidFill>
                  <a:schemeClr val="accent2">
                    <a:lumMod val="75000"/>
                  </a:schemeClr>
                </a:solidFill>
                <a:prstDash val="solid"/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3710635" y="2012903"/>
            <a:ext cx="8223141" cy="449137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Introduction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Project Management 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lan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Requirement Specification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Design Description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Implementation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Test Document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Summary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Demo and Q&amp;A</a:t>
            </a: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791364">
            <a:off x="620889" y="288351"/>
            <a:ext cx="1571625" cy="1571625"/>
          </a:xfrm>
          <a:prstGeom prst="rect">
            <a:avLst/>
          </a:prstGeom>
          <a:effectLst>
            <a:innerShdw blurRad="114300">
              <a:schemeClr val="accent2">
                <a:lumMod val="60000"/>
                <a:lumOff val="40000"/>
              </a:schemeClr>
            </a:innerShdw>
            <a:reflection blurRad="6350" stA="50000" endA="295" endPos="92000" dist="101600" dir="5400000" sy="-100000" algn="bl" rotWithShape="0"/>
          </a:effec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F8C1F-EE7F-4E02-97E5-87B171A99D0D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2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9099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095" y="1"/>
            <a:ext cx="10515600" cy="1116106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Times New Roman" pitchFamily="18" charset="0"/>
              </a:rPr>
              <a:t>Software Design Description</a:t>
            </a:r>
            <a:endParaRPr lang="en-US" sz="4000" dirty="0">
              <a:ln>
                <a:solidFill>
                  <a:srgbClr val="DB6413"/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03586" y="1633981"/>
            <a:ext cx="7346576" cy="409266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v"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Architectural Design </a:t>
            </a:r>
          </a:p>
          <a:p>
            <a:pPr>
              <a:lnSpc>
                <a:spcPct val="150000"/>
              </a:lnSpc>
              <a:buFont typeface="Wingdings" pitchFamily="2" charset="2"/>
              <a:buChar char="v"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Detailed Design</a:t>
            </a:r>
          </a:p>
          <a:p>
            <a:pPr>
              <a:lnSpc>
                <a:spcPct val="150000"/>
              </a:lnSpc>
              <a:buFont typeface="Wingdings" pitchFamily="2" charset="2"/>
              <a:buChar char="v"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Database Design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6859" y="4382813"/>
            <a:ext cx="3322503" cy="20539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9362" y="1602450"/>
            <a:ext cx="3322316" cy="278036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20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77748">
            <a:off x="208823" y="543452"/>
            <a:ext cx="1676545" cy="1676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321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1989" y="1"/>
            <a:ext cx="10515600" cy="1210234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Times New Roman" pitchFamily="18" charset="0"/>
              </a:rPr>
              <a:t>Architectural Design</a:t>
            </a:r>
            <a:endParaRPr lang="en-US" sz="4000" dirty="0">
              <a:ln>
                <a:solidFill>
                  <a:srgbClr val="DB6413"/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Content Placeholder 5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79684" y="1119351"/>
            <a:ext cx="5680226" cy="544559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21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34391">
            <a:off x="417714" y="620036"/>
            <a:ext cx="1676545" cy="16765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01633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9223" y="4"/>
            <a:ext cx="10515600" cy="1048871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Times New Roman" pitchFamily="18" charset="0"/>
              </a:rPr>
              <a:t>Detailed Design</a:t>
            </a:r>
            <a:endParaRPr lang="en-US" sz="4000" dirty="0">
              <a:ln>
                <a:solidFill>
                  <a:srgbClr val="DB6413"/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22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8413" y="1024764"/>
            <a:ext cx="6303025" cy="5126460"/>
          </a:xfr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3689130" y="6243145"/>
            <a:ext cx="6044994" cy="41883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sz="18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Package Diagram</a:t>
            </a:r>
            <a:endParaRPr lang="en-US" sz="18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32817">
            <a:off x="507055" y="583106"/>
            <a:ext cx="1676545" cy="16765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78084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8541" y="0"/>
            <a:ext cx="10515600" cy="1073710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Times New Roman" pitchFamily="18" charset="0"/>
              </a:rPr>
              <a:t>Detailed Design</a:t>
            </a:r>
            <a:endParaRPr lang="en-US" sz="40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6262" y="851809"/>
            <a:ext cx="7094482" cy="5665191"/>
          </a:xfr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23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8189" y="850459"/>
            <a:ext cx="9259593" cy="563006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640" y="850459"/>
            <a:ext cx="9868095" cy="5802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913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434" y="0"/>
            <a:ext cx="10515600" cy="1135117"/>
          </a:xfrm>
        </p:spPr>
        <p:txBody>
          <a:bodyPr/>
          <a:lstStyle/>
          <a:p>
            <a:pPr algn="ctr"/>
            <a:r>
              <a:rPr lang="en-US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Times New Roman" pitchFamily="18" charset="0"/>
              </a:rPr>
              <a:t>Database Design - Client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24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Content Placeholder 4" descr="E:\Users\TUANNA01030\Desktop\PFM Database Client.png"/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1048" y="961696"/>
            <a:ext cx="8387255" cy="5738648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29508">
            <a:off x="231811" y="399322"/>
            <a:ext cx="1676545" cy="1676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303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"/>
            <a:ext cx="10515600" cy="1087821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Times New Roman" pitchFamily="18" charset="0"/>
              </a:rPr>
              <a:t>Technology Solution</a:t>
            </a:r>
            <a:endParaRPr lang="en-US" sz="4000" dirty="0">
              <a:ln>
                <a:solidFill>
                  <a:srgbClr val="DB6413"/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372242639"/>
              </p:ext>
            </p:extLst>
          </p:nvPr>
        </p:nvGraphicFramePr>
        <p:xfrm>
          <a:off x="1545023" y="1455098"/>
          <a:ext cx="9916511" cy="47249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1" algn="r"/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pPr lvl="1" algn="r"/>
              <a:t>25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5673">
            <a:off x="323194" y="462382"/>
            <a:ext cx="1676545" cy="16765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36371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119352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Times New Roman" pitchFamily="18" charset="0"/>
              </a:rPr>
              <a:t>Near Field Communication (NFC)</a:t>
            </a:r>
            <a:endParaRPr lang="en-US" sz="4000" dirty="0">
              <a:ln>
                <a:solidFill>
                  <a:srgbClr val="DB6413"/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83268" y="5236168"/>
            <a:ext cx="7788166" cy="12644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A set of standards to establish radio  communication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z="1500" smtClean="0">
                <a:solidFill>
                  <a:prstClr val="white"/>
                </a:solidFill>
                <a:latin typeface="Times New Roman" pitchFamily="18" charset="0"/>
                <a:cs typeface="Times New Roman" pitchFamily="18" charset="0"/>
              </a:rPr>
              <a:pPr/>
              <a:t>26</a:t>
            </a:fld>
            <a:endParaRPr lang="en-US" sz="1500" dirty="0">
              <a:solidFill>
                <a:prstClr val="white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24648">
            <a:off x="8181549" y="1760477"/>
            <a:ext cx="3049881" cy="3049881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631446" y="1622755"/>
            <a:ext cx="8244539" cy="12644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A set of standards to establish radio  communication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60930">
            <a:off x="865772" y="2761144"/>
            <a:ext cx="3066825" cy="282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439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119352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Times New Roman" pitchFamily="18" charset="0"/>
              </a:rPr>
              <a:t>Near Field Communication (NFC)</a:t>
            </a:r>
            <a:endParaRPr lang="en-US" sz="4000" dirty="0">
              <a:ln>
                <a:solidFill>
                  <a:srgbClr val="DB6413"/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z="1500" smtClean="0">
                <a:solidFill>
                  <a:prstClr val="white"/>
                </a:solidFill>
                <a:latin typeface="Times New Roman" pitchFamily="18" charset="0"/>
                <a:cs typeface="Times New Roman" pitchFamily="18" charset="0"/>
              </a:rPr>
              <a:pPr/>
              <a:t>27</a:t>
            </a:fld>
            <a:endParaRPr lang="en-US" sz="1500" dirty="0">
              <a:solidFill>
                <a:prstClr val="white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174" y="1195004"/>
            <a:ext cx="11343663" cy="4701299"/>
          </a:xfrm>
        </p:spPr>
      </p:pic>
    </p:spTree>
    <p:extLst>
      <p:ext uri="{BB962C8B-B14F-4D97-AF65-F5344CB8AC3E}">
        <p14:creationId xmlns:p14="http://schemas.microsoft.com/office/powerpoint/2010/main" val="698017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3966" y="0"/>
            <a:ext cx="10515600" cy="1087821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Times New Roman" pitchFamily="18" charset="0"/>
              </a:rPr>
              <a:t>Quick Response Code (QR Code)</a:t>
            </a:r>
            <a:endParaRPr lang="en-US" sz="4000" dirty="0">
              <a:ln>
                <a:solidFill>
                  <a:srgbClr val="DB6413"/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06541" y="2207171"/>
            <a:ext cx="4491179" cy="4020207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What is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QR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Code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?</a:t>
            </a: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the trademark for a type of matrix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barcode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invented in Japan by the Toyota subsidiary Denso Wave in 1994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28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7" name="Picture 2" descr="Structure of a QR code, highlighting functional elements">
            <a:hlinkClick r:id="rId2" tooltip="Structure of a QR code, highlighting functional elements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7720" y="2541695"/>
            <a:ext cx="5441731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55683">
            <a:off x="302099" y="698863"/>
            <a:ext cx="1676545" cy="1676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01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2076" y="1210770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2. 	QR Detector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1" algn="r"/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pPr lvl="1" algn="r"/>
              <a:t>29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853966" y="0"/>
            <a:ext cx="10515600" cy="10878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 err="1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Times New Roman" pitchFamily="18" charset="0"/>
              </a:rPr>
              <a:t>Zxing</a:t>
            </a:r>
            <a:r>
              <a:rPr lang="en-US" sz="4000" dirty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Times New Roman" pitchFamily="18" charset="0"/>
              </a:rPr>
              <a:t> in Money Tracker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0147526"/>
              </p:ext>
            </p:extLst>
          </p:nvPr>
        </p:nvGraphicFramePr>
        <p:xfrm>
          <a:off x="2430517" y="2057888"/>
          <a:ext cx="8182303" cy="385578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182303"/>
              </a:tblGrid>
              <a:tr h="3547241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</a:rPr>
                        <a:t>for</a:t>
                      </a:r>
                      <a:r>
                        <a:rPr lang="en-US" sz="1700" dirty="0">
                          <a:solidFill>
                            <a:schemeClr val="tx1"/>
                          </a:solidFill>
                          <a:effectLst/>
                        </a:rPr>
                        <a:t> (</a:t>
                      </a:r>
                      <a:r>
                        <a:rPr lang="en-US" sz="1700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</a:rPr>
                        <a:t>long</a:t>
                      </a:r>
                      <a:r>
                        <a:rPr lang="en-US" sz="17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700" dirty="0" err="1">
                          <a:solidFill>
                            <a:schemeClr val="tx1"/>
                          </a:solidFill>
                          <a:effectLst/>
                        </a:rPr>
                        <a:t>i</a:t>
                      </a:r>
                      <a:r>
                        <a:rPr lang="en-US" sz="1700" dirty="0">
                          <a:solidFill>
                            <a:schemeClr val="tx1"/>
                          </a:solidFill>
                          <a:effectLst/>
                        </a:rPr>
                        <a:t> = 0; </a:t>
                      </a:r>
                      <a:r>
                        <a:rPr lang="en-US" sz="1700" dirty="0" err="1">
                          <a:solidFill>
                            <a:schemeClr val="tx1"/>
                          </a:solidFill>
                          <a:effectLst/>
                        </a:rPr>
                        <a:t>i</a:t>
                      </a:r>
                      <a:r>
                        <a:rPr lang="en-US" sz="1700" dirty="0">
                          <a:solidFill>
                            <a:schemeClr val="tx1"/>
                          </a:solidFill>
                          <a:effectLst/>
                        </a:rPr>
                        <a:t> &lt; dimension; ++</a:t>
                      </a:r>
                      <a:r>
                        <a:rPr lang="en-US" sz="1700" dirty="0" err="1">
                          <a:solidFill>
                            <a:schemeClr val="tx1"/>
                          </a:solidFill>
                          <a:effectLst/>
                        </a:rPr>
                        <a:t>i</a:t>
                      </a:r>
                      <a:r>
                        <a:rPr lang="en-US" sz="1700" dirty="0">
                          <a:solidFill>
                            <a:schemeClr val="tx1"/>
                          </a:solidFill>
                          <a:effectLst/>
                        </a:rPr>
                        <a:t>) </a:t>
                      </a:r>
                      <a:r>
                        <a:rPr lang="en-US" sz="1700" dirty="0">
                          <a:solidFill>
                            <a:schemeClr val="bg1"/>
                          </a:solidFill>
                          <a:effectLst/>
                        </a:rPr>
                        <a:t>// y-axis direction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solidFill>
                            <a:schemeClr val="tx1"/>
                          </a:solidFill>
                          <a:effectLst/>
                        </a:rPr>
                        <a:t>{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solidFill>
                            <a:schemeClr val="tx1"/>
                          </a:solidFill>
                          <a:effectLst/>
                        </a:rPr>
                        <a:t>	</a:t>
                      </a:r>
                      <a:r>
                        <a:rPr lang="en-US" sz="1700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</a:rPr>
                        <a:t>for</a:t>
                      </a:r>
                      <a:r>
                        <a:rPr lang="en-US" sz="1700" dirty="0">
                          <a:solidFill>
                            <a:schemeClr val="tx1"/>
                          </a:solidFill>
                          <a:effectLst/>
                        </a:rPr>
                        <a:t> (</a:t>
                      </a:r>
                      <a:r>
                        <a:rPr lang="en-US" sz="1700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</a:rPr>
                        <a:t>long</a:t>
                      </a:r>
                      <a:r>
                        <a:rPr lang="en-US" sz="1700" dirty="0">
                          <a:solidFill>
                            <a:schemeClr val="tx1"/>
                          </a:solidFill>
                          <a:effectLst/>
                        </a:rPr>
                        <a:t> j = 0; j &lt; dimension; ++j) </a:t>
                      </a:r>
                      <a:r>
                        <a:rPr lang="en-US" sz="1700" dirty="0">
                          <a:solidFill>
                            <a:schemeClr val="bg1"/>
                          </a:solidFill>
                          <a:effectLst/>
                        </a:rPr>
                        <a:t>// x-axis direction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solidFill>
                            <a:schemeClr val="tx1"/>
                          </a:solidFill>
                          <a:effectLst/>
                        </a:rPr>
                        <a:t>	{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solidFill>
                            <a:schemeClr val="tx1"/>
                          </a:solidFill>
                          <a:effectLst/>
                        </a:rPr>
                        <a:t>	</a:t>
                      </a:r>
                      <a:r>
                        <a:rPr lang="en-AU" sz="1700" dirty="0" smtClean="0">
                          <a:solidFill>
                            <a:schemeClr val="bg1"/>
                          </a:solidFill>
                          <a:effectLst/>
                        </a:rPr>
                        <a:t>// </a:t>
                      </a:r>
                      <a:r>
                        <a:rPr lang="en-AU" sz="1700" dirty="0">
                          <a:solidFill>
                            <a:schemeClr val="bg1"/>
                          </a:solidFill>
                          <a:effectLst/>
                        </a:rPr>
                        <a:t>The QR code is read as if it were an un-rotated and un-skewed image</a:t>
                      </a:r>
                      <a:endParaRPr lang="en-US" sz="1700" dirty="0">
                        <a:solidFill>
                          <a:schemeClr val="bg1"/>
                        </a:solidFill>
                        <a:effectLst/>
                      </a:endParaRPr>
                    </a:p>
                    <a:p>
                      <a:pPr marL="457200" marR="0" indent="22860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solidFill>
                            <a:schemeClr val="tx1"/>
                          </a:solidFill>
                          <a:effectLst/>
                        </a:rPr>
                        <a:t>      POINT </a:t>
                      </a:r>
                      <a:r>
                        <a:rPr lang="en-US" sz="1700" dirty="0" err="1">
                          <a:solidFill>
                            <a:schemeClr val="tx1"/>
                          </a:solidFill>
                          <a:effectLst/>
                        </a:rPr>
                        <a:t>pt</a:t>
                      </a:r>
                      <a:r>
                        <a:rPr lang="en-US" sz="1700" dirty="0">
                          <a:solidFill>
                            <a:schemeClr val="tx1"/>
                          </a:solidFill>
                          <a:effectLst/>
                        </a:rPr>
                        <a:t>;</a:t>
                      </a:r>
                    </a:p>
                    <a:p>
                      <a:pPr marL="457200" marR="0" indent="22860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solidFill>
                            <a:schemeClr val="tx1"/>
                          </a:solidFill>
                          <a:effectLst/>
                        </a:rPr>
                        <a:t>      </a:t>
                      </a:r>
                      <a:r>
                        <a:rPr lang="en-US" sz="1700" dirty="0" err="1">
                          <a:solidFill>
                            <a:schemeClr val="tx1"/>
                          </a:solidFill>
                          <a:effectLst/>
                        </a:rPr>
                        <a:t>pt.x</a:t>
                      </a:r>
                      <a:r>
                        <a:rPr lang="en-US" sz="1700" dirty="0">
                          <a:solidFill>
                            <a:schemeClr val="tx1"/>
                          </a:solidFill>
                          <a:effectLst/>
                        </a:rPr>
                        <a:t> = (j * </a:t>
                      </a:r>
                      <a:r>
                        <a:rPr lang="en-US" sz="1700" dirty="0" err="1">
                          <a:solidFill>
                            <a:schemeClr val="tx1"/>
                          </a:solidFill>
                          <a:effectLst/>
                        </a:rPr>
                        <a:t>module_size</a:t>
                      </a:r>
                      <a:r>
                        <a:rPr lang="en-US" sz="1700" dirty="0">
                          <a:solidFill>
                            <a:schemeClr val="tx1"/>
                          </a:solidFill>
                          <a:effectLst/>
                        </a:rPr>
                        <a:t>) + </a:t>
                      </a:r>
                      <a:r>
                        <a:rPr lang="en-US" sz="1700" dirty="0" err="1">
                          <a:solidFill>
                            <a:schemeClr val="tx1"/>
                          </a:solidFill>
                          <a:effectLst/>
                        </a:rPr>
                        <a:t>half_module_size</a:t>
                      </a:r>
                      <a:r>
                        <a:rPr lang="en-US" sz="1700" dirty="0">
                          <a:solidFill>
                            <a:schemeClr val="tx1"/>
                          </a:solidFill>
                          <a:effectLst/>
                        </a:rPr>
                        <a:t>;</a:t>
                      </a:r>
                    </a:p>
                    <a:p>
                      <a:pPr marL="457200" marR="0" indent="22860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solidFill>
                            <a:schemeClr val="tx1"/>
                          </a:solidFill>
                          <a:effectLst/>
                        </a:rPr>
                        <a:t>      </a:t>
                      </a:r>
                      <a:r>
                        <a:rPr lang="en-US" sz="1700" dirty="0" err="1">
                          <a:solidFill>
                            <a:schemeClr val="tx1"/>
                          </a:solidFill>
                          <a:effectLst/>
                        </a:rPr>
                        <a:t>pt.y</a:t>
                      </a:r>
                      <a:r>
                        <a:rPr lang="en-US" sz="1700" dirty="0">
                          <a:solidFill>
                            <a:schemeClr val="tx1"/>
                          </a:solidFill>
                          <a:effectLst/>
                        </a:rPr>
                        <a:t> = (</a:t>
                      </a:r>
                      <a:r>
                        <a:rPr lang="en-US" sz="1700" dirty="0" err="1">
                          <a:solidFill>
                            <a:schemeClr val="tx1"/>
                          </a:solidFill>
                          <a:effectLst/>
                        </a:rPr>
                        <a:t>i</a:t>
                      </a:r>
                      <a:r>
                        <a:rPr lang="en-US" sz="1700" dirty="0">
                          <a:solidFill>
                            <a:schemeClr val="tx1"/>
                          </a:solidFill>
                          <a:effectLst/>
                        </a:rPr>
                        <a:t> * </a:t>
                      </a:r>
                      <a:r>
                        <a:rPr lang="en-US" sz="1700" dirty="0" err="1">
                          <a:solidFill>
                            <a:schemeClr val="tx1"/>
                          </a:solidFill>
                          <a:effectLst/>
                        </a:rPr>
                        <a:t>module_size</a:t>
                      </a:r>
                      <a:r>
                        <a:rPr lang="en-US" sz="1700" dirty="0">
                          <a:solidFill>
                            <a:schemeClr val="tx1"/>
                          </a:solidFill>
                          <a:effectLst/>
                        </a:rPr>
                        <a:t>) + </a:t>
                      </a:r>
                      <a:r>
                        <a:rPr lang="en-US" sz="1700" dirty="0" err="1">
                          <a:solidFill>
                            <a:schemeClr val="tx1"/>
                          </a:solidFill>
                          <a:effectLst/>
                        </a:rPr>
                        <a:t>half_module_size</a:t>
                      </a:r>
                      <a:r>
                        <a:rPr lang="en-US" sz="1700" dirty="0">
                          <a:solidFill>
                            <a:schemeClr val="tx1"/>
                          </a:solidFill>
                          <a:effectLst/>
                        </a:rPr>
                        <a:t>;</a:t>
                      </a:r>
                    </a:p>
                    <a:p>
                      <a:pPr marL="457200" marR="0" indent="22860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solidFill>
                            <a:schemeClr val="tx1"/>
                          </a:solidFill>
                          <a:effectLst/>
                        </a:rPr>
                        <a:t>      POINT p = </a:t>
                      </a:r>
                      <a:r>
                        <a:rPr lang="en-US" sz="1700" dirty="0" err="1">
                          <a:solidFill>
                            <a:schemeClr val="tx1"/>
                          </a:solidFill>
                          <a:effectLst/>
                        </a:rPr>
                        <a:t>transform.TransformPoint</a:t>
                      </a:r>
                      <a:r>
                        <a:rPr lang="en-US" sz="1700" dirty="0">
                          <a:solidFill>
                            <a:schemeClr val="tx1"/>
                          </a:solidFill>
                          <a:effectLst/>
                        </a:rPr>
                        <a:t>(</a:t>
                      </a:r>
                      <a:r>
                        <a:rPr lang="en-US" sz="1700" dirty="0" err="1">
                          <a:solidFill>
                            <a:schemeClr val="tx1"/>
                          </a:solidFill>
                          <a:effectLst/>
                        </a:rPr>
                        <a:t>pt</a:t>
                      </a:r>
                      <a:r>
                        <a:rPr lang="en-US" sz="1700" dirty="0">
                          <a:solidFill>
                            <a:schemeClr val="tx1"/>
                          </a:solidFill>
                          <a:effectLst/>
                        </a:rPr>
                        <a:t>); </a:t>
                      </a:r>
                      <a:r>
                        <a:rPr lang="en-US" sz="1700" dirty="0">
                          <a:solidFill>
                            <a:schemeClr val="bg1"/>
                          </a:solidFill>
                          <a:effectLst/>
                        </a:rPr>
                        <a:t>// Does the perspective correcting    </a:t>
                      </a:r>
                    </a:p>
                    <a:p>
                      <a:pPr marL="457200" marR="0" indent="22860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solidFill>
                            <a:schemeClr val="tx1"/>
                          </a:solidFill>
                          <a:effectLst/>
                        </a:rPr>
                        <a:t>      </a:t>
                      </a:r>
                      <a:r>
                        <a:rPr lang="en-US" sz="1700" dirty="0" err="1">
                          <a:solidFill>
                            <a:schemeClr val="tx1"/>
                          </a:solidFill>
                          <a:effectLst/>
                        </a:rPr>
                        <a:t>qr_store.set</a:t>
                      </a:r>
                      <a:r>
                        <a:rPr lang="en-US" sz="1700" dirty="0">
                          <a:solidFill>
                            <a:schemeClr val="tx1"/>
                          </a:solidFill>
                          <a:effectLst/>
                        </a:rPr>
                        <a:t>(</a:t>
                      </a:r>
                      <a:r>
                        <a:rPr lang="en-US" sz="1700" dirty="0" err="1">
                          <a:solidFill>
                            <a:schemeClr val="tx1"/>
                          </a:solidFill>
                          <a:effectLst/>
                        </a:rPr>
                        <a:t>pt</a:t>
                      </a:r>
                      <a:r>
                        <a:rPr lang="en-US" sz="17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en-US" sz="1700" dirty="0" err="1">
                          <a:solidFill>
                            <a:schemeClr val="tx1"/>
                          </a:solidFill>
                          <a:effectLst/>
                        </a:rPr>
                        <a:t>image.IS_BLACK</a:t>
                      </a:r>
                      <a:r>
                        <a:rPr lang="en-US" sz="1700" dirty="0">
                          <a:solidFill>
                            <a:schemeClr val="tx1"/>
                          </a:solidFill>
                          <a:effectLst/>
                        </a:rPr>
                        <a:t>(p));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solidFill>
                            <a:schemeClr val="tx1"/>
                          </a:solidFill>
                          <a:effectLst/>
                        </a:rPr>
                        <a:t>	}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</a:rPr>
                        <a:t>}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700" dirty="0">
                          <a:effectLst/>
                        </a:rPr>
                        <a:t> </a:t>
                      </a:r>
                      <a:endParaRPr lang="en-US" sz="17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96518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8100"/>
            <a:ext cx="10515600" cy="981232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ln>
                  <a:solidFill>
                    <a:schemeClr val="accent2">
                      <a:lumMod val="75000"/>
                    </a:schemeClr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en-US" sz="4000" dirty="0">
              <a:ln>
                <a:solidFill>
                  <a:schemeClr val="accent2">
                    <a:lumMod val="75000"/>
                  </a:schemeClr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791364">
            <a:off x="620889" y="326451"/>
            <a:ext cx="1571625" cy="1571625"/>
          </a:xfrm>
          <a:prstGeom prst="rect">
            <a:avLst/>
          </a:prstGeom>
          <a:effectLst>
            <a:innerShdw blurRad="114300">
              <a:schemeClr val="accent2">
                <a:lumMod val="60000"/>
                <a:lumOff val="40000"/>
              </a:schemeClr>
            </a:innerShdw>
            <a:reflection blurRad="6350" stA="50000" endA="295" endPos="92000" dist="101600" dir="5400000" sy="-100000" algn="bl" rotWithShape="0"/>
          </a:effectLst>
        </p:spPr>
      </p:pic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3118" y="644147"/>
            <a:ext cx="11928460" cy="60039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Content Placeholder 7"/>
          <p:cNvSpPr txBox="1">
            <a:spLocks/>
          </p:cNvSpPr>
          <p:nvPr/>
        </p:nvSpPr>
        <p:spPr>
          <a:xfrm>
            <a:off x="3900921" y="1842098"/>
            <a:ext cx="8032855" cy="45255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The people 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Initial idea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Overview of existing systems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Our proposal</a:t>
            </a:r>
          </a:p>
          <a:p>
            <a:pPr marL="0" indent="0">
              <a:lnSpc>
                <a:spcPct val="150000"/>
              </a:lnSpc>
              <a:buNone/>
            </a:pP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1" algn="r"/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pPr lvl="1" algn="r"/>
              <a:t>3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8861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6669" y="1"/>
            <a:ext cx="10515600" cy="1182414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Times New Roman" pitchFamily="18" charset="0"/>
              </a:rPr>
              <a:t>Synchronization</a:t>
            </a:r>
            <a:endParaRPr lang="en-US" sz="4000" dirty="0">
              <a:ln>
                <a:solidFill>
                  <a:srgbClr val="DB6413"/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5" y="1825625"/>
            <a:ext cx="5972503" cy="4351338"/>
          </a:xfrm>
        </p:spPr>
        <p:txBody>
          <a:bodyPr/>
          <a:lstStyle/>
          <a:p>
            <a:pPr lvl="0">
              <a:lnSpc>
                <a:spcPct val="150000"/>
              </a:lnSpc>
            </a:pPr>
            <a:r>
              <a:rPr lang="en-US" sz="2500" dirty="0">
                <a:latin typeface="Times New Roman" pitchFamily="18" charset="0"/>
                <a:cs typeface="Times New Roman" pitchFamily="18" charset="0"/>
              </a:rPr>
              <a:t>Synchronize all user’s data with an existed email account</a:t>
            </a:r>
          </a:p>
          <a:p>
            <a:pPr lvl="0">
              <a:lnSpc>
                <a:spcPct val="150000"/>
              </a:lnSpc>
            </a:pPr>
            <a:r>
              <a:rPr lang="en-US" sz="2500" dirty="0">
                <a:latin typeface="Times New Roman" pitchFamily="18" charset="0"/>
                <a:cs typeface="Times New Roman" pitchFamily="18" charset="0"/>
              </a:rPr>
              <a:t>Synchronize data with multi-account</a:t>
            </a:r>
          </a:p>
          <a:p>
            <a:pPr lvl="0">
              <a:lnSpc>
                <a:spcPct val="150000"/>
              </a:lnSpc>
            </a:pPr>
            <a:r>
              <a:rPr lang="en-US" sz="2500" dirty="0">
                <a:latin typeface="Times New Roman" pitchFamily="18" charset="0"/>
                <a:cs typeface="Times New Roman" pitchFamily="18" charset="0"/>
              </a:rPr>
              <a:t>Synchronize data to multi-device</a:t>
            </a:r>
          </a:p>
          <a:p>
            <a:pPr lvl="0">
              <a:lnSpc>
                <a:spcPct val="150000"/>
              </a:lnSpc>
            </a:pPr>
            <a:r>
              <a:rPr lang="en-US" sz="2500" dirty="0">
                <a:latin typeface="Times New Roman" pitchFamily="18" charset="0"/>
                <a:cs typeface="Times New Roman" pitchFamily="18" charset="0"/>
              </a:rPr>
              <a:t>Automatically synchronization mode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z="1500" smtClean="0">
                <a:solidFill>
                  <a:prstClr val="white"/>
                </a:solidFill>
                <a:latin typeface="Times New Roman" pitchFamily="18" charset="0"/>
                <a:cs typeface="Times New Roman" pitchFamily="18" charset="0"/>
              </a:rPr>
              <a:pPr/>
              <a:t>30</a:t>
            </a:fld>
            <a:endParaRPr lang="en-US" sz="1500" dirty="0">
              <a:solidFill>
                <a:prstClr val="white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Picture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2953" y="1299426"/>
            <a:ext cx="4256688" cy="5089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085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1263" y="4"/>
            <a:ext cx="10515600" cy="1135117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Times New Roman" pitchFamily="18" charset="0"/>
              </a:rPr>
              <a:t>Software Test Document</a:t>
            </a:r>
            <a:endParaRPr lang="en-US" sz="4000" dirty="0">
              <a:ln>
                <a:solidFill>
                  <a:srgbClr val="DB6413"/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17076" y="1825628"/>
            <a:ext cx="5076496" cy="3045921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sz="2500" b="1" dirty="0" smtClean="0">
                <a:latin typeface="Times New Roman" pitchFamily="18" charset="0"/>
                <a:cs typeface="Times New Roman" pitchFamily="18" charset="0"/>
              </a:rPr>
              <a:t>Feature to be tested:</a:t>
            </a:r>
          </a:p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2500" dirty="0" smtClean="0">
                <a:latin typeface="Times New Roman" pitchFamily="18" charset="0"/>
                <a:cs typeface="Times New Roman" pitchFamily="18" charset="0"/>
              </a:rPr>
              <a:t> User </a:t>
            </a:r>
            <a:r>
              <a:rPr lang="en-US" sz="2500" dirty="0" smtClean="0">
                <a:latin typeface="Times New Roman" pitchFamily="18" charset="0"/>
                <a:cs typeface="Times New Roman" pitchFamily="18" charset="0"/>
              </a:rPr>
              <a:t>Interface</a:t>
            </a:r>
          </a:p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2500" dirty="0" smtClean="0">
                <a:latin typeface="Times New Roman" pitchFamily="18" charset="0"/>
                <a:cs typeface="Times New Roman" pitchFamily="18" charset="0"/>
              </a:rPr>
              <a:t> Functional</a:t>
            </a:r>
            <a:endParaRPr lang="en-US" sz="2500" dirty="0" smtClean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8669" y="1277006"/>
            <a:ext cx="2760281" cy="52529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31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7945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9731" y="4"/>
            <a:ext cx="10515600" cy="1150883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Times New Roman" pitchFamily="18" charset="0"/>
              </a:rPr>
              <a:t>Test Report</a:t>
            </a:r>
            <a:endParaRPr lang="en-US" sz="4000" dirty="0">
              <a:ln>
                <a:solidFill>
                  <a:srgbClr val="DB6413"/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63970649"/>
              </p:ext>
            </p:extLst>
          </p:nvPr>
        </p:nvGraphicFramePr>
        <p:xfrm>
          <a:off x="583325" y="1434667"/>
          <a:ext cx="11256580" cy="468095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675743"/>
                <a:gridCol w="1692588"/>
                <a:gridCol w="631516"/>
                <a:gridCol w="1920179"/>
                <a:gridCol w="1192295"/>
                <a:gridCol w="645871"/>
                <a:gridCol w="2498388"/>
              </a:tblGrid>
              <a:tr h="497489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Pass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Fail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Untested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Accepted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N/A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Number of Test cases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</a:tr>
              <a:tr h="497489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Test Pass 1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98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47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0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0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145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</a:tr>
              <a:tr h="497489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Function-Use case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60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46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0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0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106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</a:tr>
              <a:tr h="497489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GUI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32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0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32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</a:tr>
              <a:tr h="497489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Common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6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7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</a:tr>
              <a:tr h="497489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</a:tr>
              <a:tr h="497489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Test coverage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</a:tr>
              <a:tr h="497489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Test coverage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100.00%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</a:tr>
              <a:tr h="497489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Test successful coverage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smtClean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67.58%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32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1253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6669" y="1"/>
            <a:ext cx="10515600" cy="1103586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Times New Roman" pitchFamily="18" charset="0"/>
              </a:rPr>
              <a:t>Test Report</a:t>
            </a:r>
            <a:endParaRPr lang="en-US" sz="4000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34987977"/>
              </p:ext>
            </p:extLst>
          </p:nvPr>
        </p:nvGraphicFramePr>
        <p:xfrm>
          <a:off x="551793" y="1241197"/>
          <a:ext cx="11209283" cy="495667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664500"/>
                <a:gridCol w="1685476"/>
                <a:gridCol w="628864"/>
                <a:gridCol w="1912113"/>
                <a:gridCol w="1187287"/>
                <a:gridCol w="643156"/>
                <a:gridCol w="2487887"/>
              </a:tblGrid>
              <a:tr h="606786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Pass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Fail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Untested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Accepted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N/A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Number of Test cases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</a:tr>
              <a:tr h="521264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Test Pass 2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145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0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0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145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</a:tr>
              <a:tr h="521264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Function-Use case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106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0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0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106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</a:tr>
              <a:tr h="521264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GUI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32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32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</a:tr>
              <a:tr h="521264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Common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7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7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</a:tr>
              <a:tr h="521264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</a:tr>
              <a:tr h="521264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Test coverage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</a:tr>
              <a:tr h="521264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Test coverage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100.00%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</a:tr>
              <a:tr h="66863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Test successful coverage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100.00%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</a:tr>
            </a:tbl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33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3215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166648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Times New Roman" pitchFamily="18" charset="0"/>
              </a:rPr>
              <a:t>Lesson Learnt</a:t>
            </a:r>
            <a:endParaRPr lang="en-US" sz="4000" dirty="0">
              <a:ln>
                <a:solidFill>
                  <a:srgbClr val="DB6413"/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57076257"/>
              </p:ext>
            </p:extLst>
          </p:nvPr>
        </p:nvGraphicFramePr>
        <p:xfrm>
          <a:off x="948559" y="4"/>
          <a:ext cx="10670628" cy="50323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34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99946">
            <a:off x="543440" y="3911740"/>
            <a:ext cx="2861915" cy="20949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8722" y="3638559"/>
            <a:ext cx="2802247" cy="279874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0197" y="3762033"/>
            <a:ext cx="3595111" cy="239434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00289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8636" y="4"/>
            <a:ext cx="10518227" cy="1135117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Times New Roman" pitchFamily="18" charset="0"/>
              </a:rPr>
              <a:t>Thank for Listening</a:t>
            </a:r>
            <a:endParaRPr lang="en-US" sz="4000" dirty="0">
              <a:ln>
                <a:solidFill>
                  <a:srgbClr val="DB6413"/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361"/>
            <a:ext cx="12192000" cy="6832643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35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0068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229710"/>
            <a:ext cx="10515600" cy="4572000"/>
          </a:xfrm>
        </p:spPr>
        <p:txBody>
          <a:bodyPr>
            <a:normAutofit/>
          </a:bodyPr>
          <a:lstStyle/>
          <a:p>
            <a:pPr algn="ctr"/>
            <a:r>
              <a:rPr lang="en-US" sz="10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Times New Roman" pitchFamily="18" charset="0"/>
              </a:rPr>
              <a:t>Demo</a:t>
            </a:r>
            <a:endParaRPr lang="en-US" sz="10000" dirty="0">
              <a:ln>
                <a:solidFill>
                  <a:srgbClr val="DB6413"/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1" algn="r"/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pPr lvl="1" algn="r"/>
              <a:t>36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8378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8221" y="2916621"/>
            <a:ext cx="7065579" cy="326034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0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Times New Roman" pitchFamily="18" charset="0"/>
              </a:rPr>
              <a:t>Q&amp;A</a:t>
            </a:r>
            <a:endParaRPr lang="en-US" sz="10000" dirty="0">
              <a:ln>
                <a:solidFill>
                  <a:srgbClr val="DB6413"/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37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1335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5"/>
          <p:cNvSpPr txBox="1">
            <a:spLocks/>
          </p:cNvSpPr>
          <p:nvPr/>
        </p:nvSpPr>
        <p:spPr>
          <a:xfrm>
            <a:off x="4227227" y="38100"/>
            <a:ext cx="7126575" cy="9512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000" smtClean="0">
                <a:ln>
                  <a:solidFill>
                    <a:srgbClr val="DB6413"/>
                  </a:solidFill>
                </a:ln>
                <a:solidFill>
                  <a:srgbClr val="BA8455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The people</a:t>
            </a:r>
            <a:endParaRPr lang="en-US" sz="5000" dirty="0">
              <a:ln>
                <a:solidFill>
                  <a:srgbClr val="DB6413"/>
                </a:solidFill>
              </a:ln>
              <a:solidFill>
                <a:srgbClr val="BA8455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983" y="1131240"/>
            <a:ext cx="1771132" cy="1771132"/>
          </a:xfrm>
          <a:prstGeom prst="rect">
            <a:avLst/>
          </a:prstGeom>
        </p:spPr>
      </p:pic>
      <p:pic>
        <p:nvPicPr>
          <p:cNvPr id="12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279" y="3986149"/>
            <a:ext cx="1771132" cy="1771132"/>
          </a:xfrm>
          <a:prstGeom prst="rect">
            <a:avLst/>
          </a:prstGeom>
        </p:spPr>
      </p:pic>
      <p:pic>
        <p:nvPicPr>
          <p:cNvPr id="13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3498" y="989352"/>
            <a:ext cx="1771132" cy="1771132"/>
          </a:xfrm>
          <a:prstGeom prst="rect">
            <a:avLst/>
          </a:prstGeom>
        </p:spPr>
      </p:pic>
      <p:pic>
        <p:nvPicPr>
          <p:cNvPr id="14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4602" y="3711736"/>
            <a:ext cx="1771132" cy="1771132"/>
          </a:xfrm>
          <a:prstGeom prst="rect">
            <a:avLst/>
          </a:prstGeom>
        </p:spPr>
      </p:pic>
      <p:pic>
        <p:nvPicPr>
          <p:cNvPr id="15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3427" y="4306792"/>
            <a:ext cx="1771132" cy="1771132"/>
          </a:xfrm>
          <a:prstGeom prst="rect">
            <a:avLst/>
          </a:prstGeom>
        </p:spPr>
      </p:pic>
      <p:pic>
        <p:nvPicPr>
          <p:cNvPr id="16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8975" y="1494029"/>
            <a:ext cx="1771132" cy="1771132"/>
          </a:xfrm>
          <a:prstGeom prst="rect">
            <a:avLst/>
          </a:prstGeom>
        </p:spPr>
      </p:pic>
      <p:sp>
        <p:nvSpPr>
          <p:cNvPr id="18" name="Title 17"/>
          <p:cNvSpPr>
            <a:spLocks noGrp="1"/>
          </p:cNvSpPr>
          <p:nvPr>
            <p:ph type="ctrTitle"/>
          </p:nvPr>
        </p:nvSpPr>
        <p:spPr>
          <a:xfrm>
            <a:off x="0" y="3237592"/>
            <a:ext cx="2703227" cy="361018"/>
          </a:xfrm>
        </p:spPr>
        <p:txBody>
          <a:bodyPr>
            <a:noAutofit/>
          </a:bodyPr>
          <a:lstStyle/>
          <a:p>
            <a:r>
              <a:rPr lang="en-US" sz="25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Lại</a:t>
            </a:r>
            <a:r>
              <a:rPr lang="en-US" sz="25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Lê</a:t>
            </a:r>
            <a:r>
              <a:rPr lang="en-US" sz="25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Lệ</a:t>
            </a:r>
            <a:r>
              <a:rPr lang="en-US" sz="25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Linh</a:t>
            </a:r>
            <a:endParaRPr lang="en-US" sz="25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Subtitle 18"/>
          <p:cNvSpPr>
            <a:spLocks noGrp="1"/>
          </p:cNvSpPr>
          <p:nvPr>
            <p:ph type="subTitle" idx="1"/>
          </p:nvPr>
        </p:nvSpPr>
        <p:spPr>
          <a:xfrm>
            <a:off x="2322092" y="1409916"/>
            <a:ext cx="2659811" cy="1466747"/>
          </a:xfrm>
        </p:spPr>
        <p:txBody>
          <a:bodyPr>
            <a:noAutofit/>
          </a:bodyPr>
          <a:lstStyle/>
          <a:p>
            <a:pPr marL="342900" indent="-342900" algn="l">
              <a:buFontTx/>
              <a:buChar char="-"/>
            </a:pP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Leader</a:t>
            </a:r>
          </a:p>
          <a:p>
            <a:pPr marL="342900" indent="-342900" algn="l">
              <a:buFontTx/>
              <a:buChar char="-"/>
            </a:pP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Tester</a:t>
            </a:r>
          </a:p>
          <a:p>
            <a:pPr marL="342900" indent="-342900" algn="l">
              <a:buFontTx/>
              <a:buChar char="-"/>
            </a:pP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Designer</a:t>
            </a: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itle 17"/>
          <p:cNvSpPr txBox="1">
            <a:spLocks/>
          </p:cNvSpPr>
          <p:nvPr/>
        </p:nvSpPr>
        <p:spPr>
          <a:xfrm>
            <a:off x="3965196" y="2823548"/>
            <a:ext cx="3493065" cy="69667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5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Mr. </a:t>
            </a:r>
            <a:r>
              <a:rPr lang="en-US" sz="25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Nguyễn</a:t>
            </a:r>
            <a:r>
              <a:rPr lang="en-US" sz="25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Văn</a:t>
            </a:r>
            <a:r>
              <a:rPr lang="en-US" sz="25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Hiển</a:t>
            </a:r>
            <a:endParaRPr lang="en-US" sz="25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Subtitle 18"/>
          <p:cNvSpPr txBox="1">
            <a:spLocks/>
          </p:cNvSpPr>
          <p:nvPr/>
        </p:nvSpPr>
        <p:spPr>
          <a:xfrm>
            <a:off x="10651133" y="1764681"/>
            <a:ext cx="1718251" cy="7037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Tx/>
              <a:buChar char="-"/>
            </a:pP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Tester</a:t>
            </a:r>
          </a:p>
        </p:txBody>
      </p:sp>
      <p:sp>
        <p:nvSpPr>
          <p:cNvPr id="22" name="Subtitle 18"/>
          <p:cNvSpPr txBox="1">
            <a:spLocks/>
          </p:cNvSpPr>
          <p:nvPr/>
        </p:nvSpPr>
        <p:spPr>
          <a:xfrm>
            <a:off x="2043408" y="4342327"/>
            <a:ext cx="2356947" cy="14667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Tx/>
              <a:buChar char="-"/>
            </a:pP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Tester</a:t>
            </a:r>
          </a:p>
        </p:txBody>
      </p:sp>
      <p:sp>
        <p:nvSpPr>
          <p:cNvPr id="23" name="Subtitle 18"/>
          <p:cNvSpPr txBox="1">
            <a:spLocks/>
          </p:cNvSpPr>
          <p:nvPr/>
        </p:nvSpPr>
        <p:spPr>
          <a:xfrm>
            <a:off x="5961182" y="4240741"/>
            <a:ext cx="2837793" cy="114351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Tx/>
              <a:buChar char="-"/>
            </a:pP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Technical Leader</a:t>
            </a:r>
          </a:p>
          <a:p>
            <a:pPr marL="342900" indent="-342900" algn="l">
              <a:buFontTx/>
              <a:buChar char="-"/>
            </a:pP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Developer</a:t>
            </a:r>
          </a:p>
        </p:txBody>
      </p:sp>
      <p:sp>
        <p:nvSpPr>
          <p:cNvPr id="24" name="Subtitle 18"/>
          <p:cNvSpPr txBox="1">
            <a:spLocks/>
          </p:cNvSpPr>
          <p:nvPr/>
        </p:nvSpPr>
        <p:spPr>
          <a:xfrm>
            <a:off x="6693732" y="1562312"/>
            <a:ext cx="1718251" cy="7037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Tx/>
              <a:buChar char="-"/>
            </a:pP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Instructor</a:t>
            </a:r>
          </a:p>
        </p:txBody>
      </p:sp>
      <p:sp>
        <p:nvSpPr>
          <p:cNvPr id="25" name="Subtitle 18"/>
          <p:cNvSpPr txBox="1">
            <a:spLocks/>
          </p:cNvSpPr>
          <p:nvPr/>
        </p:nvSpPr>
        <p:spPr>
          <a:xfrm>
            <a:off x="10444557" y="4597302"/>
            <a:ext cx="1924827" cy="7037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Tx/>
              <a:buChar char="-"/>
            </a:pP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Developer</a:t>
            </a:r>
          </a:p>
        </p:txBody>
      </p:sp>
      <p:sp>
        <p:nvSpPr>
          <p:cNvPr id="26" name="Title 17"/>
          <p:cNvSpPr txBox="1">
            <a:spLocks/>
          </p:cNvSpPr>
          <p:nvPr/>
        </p:nvSpPr>
        <p:spPr>
          <a:xfrm>
            <a:off x="-193771" y="6058971"/>
            <a:ext cx="2703227" cy="36101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5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Nguyễn</a:t>
            </a:r>
            <a:r>
              <a:rPr lang="en-US" sz="25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Thị</a:t>
            </a:r>
            <a:r>
              <a:rPr lang="en-US" sz="25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Gấm</a:t>
            </a:r>
            <a:endParaRPr lang="en-US" sz="25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Title 17"/>
          <p:cNvSpPr txBox="1">
            <a:spLocks/>
          </p:cNvSpPr>
          <p:nvPr/>
        </p:nvSpPr>
        <p:spPr>
          <a:xfrm>
            <a:off x="4108553" y="5927650"/>
            <a:ext cx="2703227" cy="36101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5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Nguyễn</a:t>
            </a:r>
            <a:r>
              <a:rPr lang="en-US" sz="25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Đức</a:t>
            </a:r>
            <a:r>
              <a:rPr lang="en-US" sz="25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Lộc</a:t>
            </a:r>
            <a:endParaRPr lang="en-US" sz="25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Title 17"/>
          <p:cNvSpPr txBox="1">
            <a:spLocks/>
          </p:cNvSpPr>
          <p:nvPr/>
        </p:nvSpPr>
        <p:spPr>
          <a:xfrm>
            <a:off x="7987514" y="3070996"/>
            <a:ext cx="3522744" cy="86691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5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Lê</a:t>
            </a:r>
            <a:r>
              <a:rPr lang="en-US" sz="25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Thị</a:t>
            </a:r>
            <a:r>
              <a:rPr lang="en-US" sz="25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Minh </a:t>
            </a:r>
            <a:r>
              <a:rPr lang="en-US" sz="25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Khánh</a:t>
            </a:r>
            <a:endParaRPr lang="en-US" sz="25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Title 17"/>
          <p:cNvSpPr txBox="1">
            <a:spLocks/>
          </p:cNvSpPr>
          <p:nvPr/>
        </p:nvSpPr>
        <p:spPr>
          <a:xfrm>
            <a:off x="8187780" y="6219457"/>
            <a:ext cx="2703227" cy="36101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5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Nguyễn</a:t>
            </a:r>
            <a:r>
              <a:rPr lang="en-US" sz="25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Anh</a:t>
            </a:r>
            <a:r>
              <a:rPr lang="en-US" sz="25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Tuấn</a:t>
            </a:r>
            <a:endParaRPr lang="en-US" sz="25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203" y="1072613"/>
            <a:ext cx="1828912" cy="197932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1774" y="3695744"/>
            <a:ext cx="1763961" cy="206154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7600" y="1071434"/>
            <a:ext cx="1782507" cy="228234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3427" y="4240741"/>
            <a:ext cx="1746684" cy="185873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736" y="4104627"/>
            <a:ext cx="1824675" cy="164977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7286" y="973486"/>
            <a:ext cx="1975703" cy="2053459"/>
          </a:xfrm>
          <a:prstGeom prst="rect">
            <a:avLst/>
          </a:prstGeom>
        </p:spPr>
      </p:pic>
      <p:sp>
        <p:nvSpPr>
          <p:cNvPr id="30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077200" y="6356354"/>
            <a:ext cx="3276600" cy="365125"/>
          </a:xfrm>
        </p:spPr>
        <p:txBody>
          <a:bodyPr/>
          <a:lstStyle/>
          <a:p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4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0479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692400" y="1825628"/>
            <a:ext cx="6731000" cy="467677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Tx/>
              <a:buChar char="-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Some people can not manage their money</a:t>
            </a:r>
          </a:p>
          <a:p>
            <a:pPr marL="0" indent="0">
              <a:lnSpc>
                <a:spcPct val="150000"/>
              </a:lnSpc>
              <a:buNone/>
            </a:pPr>
            <a:endParaRPr lang="en-US" sz="25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Tx/>
              <a:buChar char="-"/>
            </a:pPr>
            <a:endParaRPr lang="en-US" sz="25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Tx/>
              <a:buChar char="-"/>
            </a:pP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04676" y="157740"/>
            <a:ext cx="3582651" cy="936545"/>
          </a:xfrm>
        </p:spPr>
        <p:txBody>
          <a:bodyPr>
            <a:normAutofit/>
          </a:bodyPr>
          <a:lstStyle/>
          <a:p>
            <a:r>
              <a:rPr lang="en-US" sz="4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Initial Idea</a:t>
            </a:r>
            <a:endParaRPr lang="en-US" sz="4000" dirty="0">
              <a:ln>
                <a:solidFill>
                  <a:srgbClr val="DB6413"/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6142" y="2655279"/>
            <a:ext cx="2567515" cy="30448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5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49082">
            <a:off x="1423085" y="3903153"/>
            <a:ext cx="2884086" cy="232457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3272" y="3698710"/>
            <a:ext cx="2880349" cy="264992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164227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0760" y="303133"/>
            <a:ext cx="8595103" cy="921234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Overview of existing systems</a:t>
            </a:r>
            <a:endParaRPr lang="en-US" sz="4000" dirty="0">
              <a:ln>
                <a:solidFill>
                  <a:srgbClr val="DB6413"/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9062" y="1610994"/>
            <a:ext cx="1134740" cy="113474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Title 17"/>
          <p:cNvSpPr txBox="1">
            <a:spLocks/>
          </p:cNvSpPr>
          <p:nvPr/>
        </p:nvSpPr>
        <p:spPr>
          <a:xfrm>
            <a:off x="4914765" y="2918550"/>
            <a:ext cx="2703227" cy="3610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Money Lover</a:t>
            </a: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5743" y="3350879"/>
            <a:ext cx="1183711" cy="11837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7"/>
          <p:cNvSpPr txBox="1">
            <a:spLocks/>
          </p:cNvSpPr>
          <p:nvPr/>
        </p:nvSpPr>
        <p:spPr>
          <a:xfrm>
            <a:off x="2945741" y="4810842"/>
            <a:ext cx="2703227" cy="3610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5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CWMoney</a:t>
            </a: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116">
            <a:off x="7159985" y="3427958"/>
            <a:ext cx="1234331" cy="123433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9" name="Title 17"/>
          <p:cNvSpPr txBox="1">
            <a:spLocks/>
          </p:cNvSpPr>
          <p:nvPr/>
        </p:nvSpPr>
        <p:spPr>
          <a:xfrm>
            <a:off x="7071021" y="4939071"/>
            <a:ext cx="2703227" cy="3610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Easy Money</a:t>
            </a: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Subtitle 18"/>
          <p:cNvSpPr txBox="1">
            <a:spLocks/>
          </p:cNvSpPr>
          <p:nvPr/>
        </p:nvSpPr>
        <p:spPr>
          <a:xfrm>
            <a:off x="6484164" y="1610998"/>
            <a:ext cx="2267653" cy="14667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6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1231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7935" y="173426"/>
            <a:ext cx="6198152" cy="714375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Overview – Money Lover</a:t>
            </a:r>
            <a:endParaRPr lang="en-US" sz="4000" dirty="0">
              <a:ln>
                <a:solidFill>
                  <a:srgbClr val="DB6413"/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19540534"/>
              </p:ext>
            </p:extLst>
          </p:nvPr>
        </p:nvGraphicFramePr>
        <p:xfrm>
          <a:off x="2984511" y="1726174"/>
          <a:ext cx="7797791" cy="39507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Content Placeholder 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887" y="1364978"/>
            <a:ext cx="1825811" cy="182581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Title 17"/>
          <p:cNvSpPr txBox="1">
            <a:spLocks/>
          </p:cNvSpPr>
          <p:nvPr/>
        </p:nvSpPr>
        <p:spPr>
          <a:xfrm>
            <a:off x="454708" y="3673924"/>
            <a:ext cx="2703227" cy="3610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Money Lover</a:t>
            </a: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7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2465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89823" y="141894"/>
            <a:ext cx="6197600" cy="854075"/>
          </a:xfrm>
        </p:spPr>
        <p:txBody>
          <a:bodyPr>
            <a:normAutofit/>
          </a:bodyPr>
          <a:lstStyle/>
          <a:p>
            <a:r>
              <a:rPr lang="en-US" sz="4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Overview - </a:t>
            </a:r>
            <a:r>
              <a:rPr lang="en-US" sz="4000" dirty="0" err="1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CWMoney</a:t>
            </a:r>
            <a:endParaRPr lang="en-US" sz="40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29007">
            <a:off x="503770" y="1740694"/>
            <a:ext cx="1536700" cy="15367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Title 17"/>
          <p:cNvSpPr txBox="1">
            <a:spLocks/>
          </p:cNvSpPr>
          <p:nvPr/>
        </p:nvSpPr>
        <p:spPr>
          <a:xfrm>
            <a:off x="597404" y="4099642"/>
            <a:ext cx="2703227" cy="3610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5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CWMoney</a:t>
            </a: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91209181"/>
              </p:ext>
            </p:extLst>
          </p:nvPr>
        </p:nvGraphicFramePr>
        <p:xfrm>
          <a:off x="2950343" y="1784131"/>
          <a:ext cx="7924801" cy="3937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8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1118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3090" y="0"/>
            <a:ext cx="6438900" cy="955675"/>
          </a:xfrm>
        </p:spPr>
        <p:txBody>
          <a:bodyPr>
            <a:normAutofit/>
          </a:bodyPr>
          <a:lstStyle/>
          <a:p>
            <a:r>
              <a:rPr lang="en-US" sz="4000" dirty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Overview </a:t>
            </a:r>
            <a:r>
              <a:rPr lang="en-US" sz="4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– Easy Money</a:t>
            </a:r>
            <a:endParaRPr lang="en-US" sz="4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34894">
            <a:off x="529403" y="1926452"/>
            <a:ext cx="1398855" cy="139885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Title 17"/>
          <p:cNvSpPr txBox="1">
            <a:spLocks/>
          </p:cNvSpPr>
          <p:nvPr/>
        </p:nvSpPr>
        <p:spPr>
          <a:xfrm>
            <a:off x="276521" y="3820785"/>
            <a:ext cx="2703227" cy="3610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Easy Money</a:t>
            </a: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9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86357222"/>
              </p:ext>
            </p:extLst>
          </p:nvPr>
        </p:nvGraphicFramePr>
        <p:xfrm>
          <a:off x="2760319" y="1826508"/>
          <a:ext cx="7907684" cy="3603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9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9227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3441</TotalTime>
  <Words>847</Words>
  <Application>Microsoft Office PowerPoint</Application>
  <PresentationFormat>Custom</PresentationFormat>
  <Paragraphs>362</Paragraphs>
  <Slides>37</Slides>
  <Notes>7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37</vt:i4>
      </vt:variant>
    </vt:vector>
  </HeadingPairs>
  <TitlesOfParts>
    <vt:vector size="39" baseType="lpstr">
      <vt:lpstr>Office Theme</vt:lpstr>
      <vt:lpstr>1_Office Theme</vt:lpstr>
      <vt:lpstr>Personal Finance Management</vt:lpstr>
      <vt:lpstr>Content</vt:lpstr>
      <vt:lpstr>Introduction</vt:lpstr>
      <vt:lpstr>Lại Lê Lệ Linh</vt:lpstr>
      <vt:lpstr>Initial Idea</vt:lpstr>
      <vt:lpstr>Overview of existing systems</vt:lpstr>
      <vt:lpstr>Overview – Money Lover</vt:lpstr>
      <vt:lpstr>Overview - CWMoney</vt:lpstr>
      <vt:lpstr>Overview – Easy Money</vt:lpstr>
      <vt:lpstr>Our proposal</vt:lpstr>
      <vt:lpstr>Project Management Plan</vt:lpstr>
      <vt:lpstr>Development Environment</vt:lpstr>
      <vt:lpstr>Development Environment</vt:lpstr>
      <vt:lpstr>Process</vt:lpstr>
      <vt:lpstr>Project Organization</vt:lpstr>
      <vt:lpstr>Project Plan</vt:lpstr>
      <vt:lpstr>Software Requirement Specification</vt:lpstr>
      <vt:lpstr>Functional Requirement</vt:lpstr>
      <vt:lpstr>Non-functional Requirement</vt:lpstr>
      <vt:lpstr>Software Design Description</vt:lpstr>
      <vt:lpstr>Architectural Design</vt:lpstr>
      <vt:lpstr>Detailed Design</vt:lpstr>
      <vt:lpstr>Detailed Design</vt:lpstr>
      <vt:lpstr>Database Design - Client</vt:lpstr>
      <vt:lpstr>Technology Solution</vt:lpstr>
      <vt:lpstr>Near Field Communication (NFC)</vt:lpstr>
      <vt:lpstr>Near Field Communication (NFC)</vt:lpstr>
      <vt:lpstr>Quick Response Code (QR Code)</vt:lpstr>
      <vt:lpstr>PowerPoint Presentation</vt:lpstr>
      <vt:lpstr>Synchronization</vt:lpstr>
      <vt:lpstr>Software Test Document</vt:lpstr>
      <vt:lpstr>Test Report</vt:lpstr>
      <vt:lpstr>Test Report</vt:lpstr>
      <vt:lpstr>Lesson Learnt</vt:lpstr>
      <vt:lpstr>Thank for Listening</vt:lpstr>
      <vt:lpstr>Demo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Cinderella</dc:creator>
  <cp:lastModifiedBy>Cinderella</cp:lastModifiedBy>
  <cp:revision>185</cp:revision>
  <dcterms:created xsi:type="dcterms:W3CDTF">2012-12-10T05:09:56Z</dcterms:created>
  <dcterms:modified xsi:type="dcterms:W3CDTF">2012-12-21T18:00:55Z</dcterms:modified>
</cp:coreProperties>
</file>